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8" r:id="rId2"/>
  </p:sldMasterIdLst>
  <p:sldIdLst>
    <p:sldId id="285" r:id="rId3"/>
    <p:sldId id="257" r:id="rId4"/>
    <p:sldId id="260" r:id="rId5"/>
    <p:sldId id="261" r:id="rId6"/>
    <p:sldId id="262" r:id="rId7"/>
    <p:sldId id="263" r:id="rId8"/>
    <p:sldId id="264" r:id="rId9"/>
    <p:sldId id="265" r:id="rId10"/>
    <p:sldId id="266" r:id="rId11"/>
    <p:sldId id="267" r:id="rId12"/>
    <p:sldId id="268" r:id="rId13"/>
    <p:sldId id="270" r:id="rId14"/>
    <p:sldId id="271" r:id="rId15"/>
    <p:sldId id="272" r:id="rId16"/>
    <p:sldId id="275" r:id="rId17"/>
    <p:sldId id="276" r:id="rId18"/>
    <p:sldId id="277" r:id="rId19"/>
    <p:sldId id="273" r:id="rId20"/>
    <p:sldId id="274" r:id="rId21"/>
    <p:sldId id="278" r:id="rId22"/>
    <p:sldId id="279" r:id="rId23"/>
    <p:sldId id="280"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109" d="100"/>
          <a:sy n="109" d="100"/>
        </p:scale>
        <p:origin x="167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1F302EF-1648-45B3-980C-A0B3295D6EAD}" type="datetimeFigureOut">
              <a:rPr lang="en-US" smtClean="0">
                <a:solidFill>
                  <a:prstClr val="black">
                    <a:tint val="75000"/>
                  </a:prstClr>
                </a:solidFill>
              </a:rPr>
              <a:pPr/>
              <a:t>4/4/2019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B258218-608E-4B93-85E2-BA7EE945C9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88810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F302EF-1648-45B3-980C-A0B3295D6EAD}" type="datetimeFigureOut">
              <a:rPr lang="en-US" smtClean="0">
                <a:solidFill>
                  <a:prstClr val="black">
                    <a:tint val="75000"/>
                  </a:prstClr>
                </a:solidFill>
              </a:rPr>
              <a:pPr/>
              <a:t>4/4/2019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B258218-608E-4B93-85E2-BA7EE945C9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83755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F302EF-1648-45B3-980C-A0B3295D6EAD}" type="datetimeFigureOut">
              <a:rPr lang="en-US" smtClean="0">
                <a:solidFill>
                  <a:prstClr val="black">
                    <a:tint val="75000"/>
                  </a:prstClr>
                </a:solidFill>
              </a:rPr>
              <a:pPr/>
              <a:t>4/4/2019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B258218-608E-4B93-85E2-BA7EE945C9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56570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3183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023559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31838"/>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343400"/>
          </a:xfrm>
        </p:spPr>
        <p:txBody>
          <a:bodyPr/>
          <a:lstStyle/>
          <a:p>
            <a:pPr lvl="0"/>
            <a:endParaRPr lang="en-US" noProof="0" smtClean="0"/>
          </a:p>
        </p:txBody>
      </p:sp>
    </p:spTree>
    <p:extLst>
      <p:ext uri="{BB962C8B-B14F-4D97-AF65-F5344CB8AC3E}">
        <p14:creationId xmlns:p14="http://schemas.microsoft.com/office/powerpoint/2010/main" val="4270942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1F302EF-1648-45B3-980C-A0B3295D6EAD}" type="datetimeFigureOut">
              <a:rPr lang="en-US" smtClean="0">
                <a:solidFill>
                  <a:prstClr val="black">
                    <a:tint val="75000"/>
                  </a:prstClr>
                </a:solidFill>
              </a:rPr>
              <a:pPr/>
              <a:t>4/4/2019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B258218-608E-4B93-85E2-BA7EE945C9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0597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F302EF-1648-45B3-980C-A0B3295D6EAD}" type="datetimeFigureOut">
              <a:rPr lang="en-US" smtClean="0">
                <a:solidFill>
                  <a:prstClr val="black">
                    <a:tint val="75000"/>
                  </a:prstClr>
                </a:solidFill>
              </a:rPr>
              <a:pPr/>
              <a:t>4/4/2019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B258218-608E-4B93-85E2-BA7EE945C9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46032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F302EF-1648-45B3-980C-A0B3295D6EAD}" type="datetimeFigureOut">
              <a:rPr lang="en-US" smtClean="0">
                <a:solidFill>
                  <a:prstClr val="black">
                    <a:tint val="75000"/>
                  </a:prstClr>
                </a:solidFill>
              </a:rPr>
              <a:pPr/>
              <a:t>4/4/2019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B258218-608E-4B93-85E2-BA7EE945C9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13764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1F302EF-1648-45B3-980C-A0B3295D6EAD}" type="datetimeFigureOut">
              <a:rPr lang="en-US" smtClean="0">
                <a:solidFill>
                  <a:prstClr val="black">
                    <a:tint val="75000"/>
                  </a:prstClr>
                </a:solidFill>
              </a:rPr>
              <a:pPr/>
              <a:t>4/4/2019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B258218-608E-4B93-85E2-BA7EE945C9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48574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1F302EF-1648-45B3-980C-A0B3295D6EAD}" type="datetimeFigureOut">
              <a:rPr lang="en-US" smtClean="0">
                <a:solidFill>
                  <a:prstClr val="black">
                    <a:tint val="75000"/>
                  </a:prstClr>
                </a:solidFill>
              </a:rPr>
              <a:pPr/>
              <a:t>4/4/2019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B258218-608E-4B93-85E2-BA7EE945C9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0756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1F302EF-1648-45B3-980C-A0B3295D6EAD}" type="datetimeFigureOut">
              <a:rPr lang="en-US" smtClean="0">
                <a:solidFill>
                  <a:prstClr val="black">
                    <a:tint val="75000"/>
                  </a:prstClr>
                </a:solidFill>
              </a:rPr>
              <a:pPr/>
              <a:t>4/4/2019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B258218-608E-4B93-85E2-BA7EE945C9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0202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F302EF-1648-45B3-980C-A0B3295D6EAD}" type="datetimeFigureOut">
              <a:rPr lang="en-US" smtClean="0">
                <a:solidFill>
                  <a:prstClr val="black">
                    <a:tint val="75000"/>
                  </a:prstClr>
                </a:solidFill>
              </a:rPr>
              <a:pPr/>
              <a:t>4/4/2019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B258218-608E-4B93-85E2-BA7EE945C9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62221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F302EF-1648-45B3-980C-A0B3295D6EAD}" type="datetimeFigureOut">
              <a:rPr lang="en-US" smtClean="0">
                <a:solidFill>
                  <a:prstClr val="black">
                    <a:tint val="75000"/>
                  </a:prstClr>
                </a:solidFill>
              </a:rPr>
              <a:pPr/>
              <a:t>4/4/2019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B258218-608E-4B93-85E2-BA7EE945C9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34796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F302EF-1648-45B3-980C-A0B3295D6EAD}" type="datetimeFigureOut">
              <a:rPr lang="en-US" smtClean="0">
                <a:solidFill>
                  <a:prstClr val="black">
                    <a:tint val="75000"/>
                  </a:prstClr>
                </a:solidFill>
              </a:rPr>
              <a:pPr/>
              <a:t>4/4/2019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B258218-608E-4B93-85E2-BA7EE945C9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36357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F302EF-1648-45B3-980C-A0B3295D6EAD}" type="datetimeFigureOut">
              <a:rPr lang="en-US" smtClean="0">
                <a:solidFill>
                  <a:prstClr val="black">
                    <a:tint val="75000"/>
                  </a:prstClr>
                </a:solidFill>
              </a:rPr>
              <a:pPr/>
              <a:t>4/4/2019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B258218-608E-4B93-85E2-BA7EE945C9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51391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F302EF-1648-45B3-980C-A0B3295D6EAD}" type="datetimeFigureOut">
              <a:rPr lang="en-US" smtClean="0">
                <a:solidFill>
                  <a:prstClr val="black">
                    <a:tint val="75000"/>
                  </a:prstClr>
                </a:solidFill>
              </a:rPr>
              <a:pPr/>
              <a:t>4/4/2019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B258218-608E-4B93-85E2-BA7EE945C9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21828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F302EF-1648-45B3-980C-A0B3295D6EAD}" type="datetimeFigureOut">
              <a:rPr lang="en-US" smtClean="0">
                <a:solidFill>
                  <a:prstClr val="black">
                    <a:tint val="75000"/>
                  </a:prstClr>
                </a:solidFill>
              </a:rPr>
              <a:pPr/>
              <a:t>4/4/2019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B258218-608E-4B93-85E2-BA7EE945C9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45408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3183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97000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F302EF-1648-45B3-980C-A0B3295D6EAD}" type="datetimeFigureOut">
              <a:rPr lang="en-US" smtClean="0">
                <a:solidFill>
                  <a:prstClr val="black">
                    <a:tint val="75000"/>
                  </a:prstClr>
                </a:solidFill>
              </a:rPr>
              <a:pPr/>
              <a:t>4/4/2019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B258218-608E-4B93-85E2-BA7EE945C9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073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1F302EF-1648-45B3-980C-A0B3295D6EAD}" type="datetimeFigureOut">
              <a:rPr lang="en-US" smtClean="0">
                <a:solidFill>
                  <a:prstClr val="black">
                    <a:tint val="75000"/>
                  </a:prstClr>
                </a:solidFill>
              </a:rPr>
              <a:pPr/>
              <a:t>4/4/2019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B258218-608E-4B93-85E2-BA7EE945C9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44510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1F302EF-1648-45B3-980C-A0B3295D6EAD}" type="datetimeFigureOut">
              <a:rPr lang="en-US" smtClean="0">
                <a:solidFill>
                  <a:prstClr val="black">
                    <a:tint val="75000"/>
                  </a:prstClr>
                </a:solidFill>
              </a:rPr>
              <a:pPr/>
              <a:t>4/4/2019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B258218-608E-4B93-85E2-BA7EE945C9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4240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1F302EF-1648-45B3-980C-A0B3295D6EAD}" type="datetimeFigureOut">
              <a:rPr lang="en-US" smtClean="0">
                <a:solidFill>
                  <a:prstClr val="black">
                    <a:tint val="75000"/>
                  </a:prstClr>
                </a:solidFill>
              </a:rPr>
              <a:pPr/>
              <a:t>4/4/2019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B258218-608E-4B93-85E2-BA7EE945C9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68010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F302EF-1648-45B3-980C-A0B3295D6EAD}" type="datetimeFigureOut">
              <a:rPr lang="en-US" smtClean="0">
                <a:solidFill>
                  <a:prstClr val="black">
                    <a:tint val="75000"/>
                  </a:prstClr>
                </a:solidFill>
              </a:rPr>
              <a:pPr/>
              <a:t>4/4/2019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B258218-608E-4B93-85E2-BA7EE945C9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0257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F302EF-1648-45B3-980C-A0B3295D6EAD}" type="datetimeFigureOut">
              <a:rPr lang="en-US" smtClean="0">
                <a:solidFill>
                  <a:prstClr val="black">
                    <a:tint val="75000"/>
                  </a:prstClr>
                </a:solidFill>
              </a:rPr>
              <a:pPr/>
              <a:t>4/4/2019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B258218-608E-4B93-85E2-BA7EE945C9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17272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F302EF-1648-45B3-980C-A0B3295D6EAD}" type="datetimeFigureOut">
              <a:rPr lang="en-US" smtClean="0">
                <a:solidFill>
                  <a:prstClr val="black">
                    <a:tint val="75000"/>
                  </a:prstClr>
                </a:solidFill>
              </a:rPr>
              <a:pPr/>
              <a:t>4/4/2019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B258218-608E-4B93-85E2-BA7EE945C9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031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F302EF-1648-45B3-980C-A0B3295D6EAD}" type="datetimeFigureOut">
              <a:rPr lang="en-US" smtClean="0">
                <a:solidFill>
                  <a:prstClr val="black">
                    <a:tint val="75000"/>
                  </a:prstClr>
                </a:solidFill>
              </a:rPr>
              <a:pPr/>
              <a:t>4/4/2019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258218-608E-4B93-85E2-BA7EE945C9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2354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 id="2147483674"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F302EF-1648-45B3-980C-A0B3295D6EAD}" type="datetimeFigureOut">
              <a:rPr lang="en-US" smtClean="0">
                <a:solidFill>
                  <a:prstClr val="black">
                    <a:tint val="75000"/>
                  </a:prstClr>
                </a:solidFill>
              </a:rPr>
              <a:pPr/>
              <a:t>4/4/2019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258218-608E-4B93-85E2-BA7EE945C9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5243584"/>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http://z.about.com/d/crossstitch/1/0/o/E/-/-/blank.jpg" TargetMode="External"/><Relationship Id="rId2" Type="http://schemas.openxmlformats.org/officeDocument/2006/relationships/image" Target="../media/image1.jpe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10" Type="http://schemas.openxmlformats.org/officeDocument/2006/relationships/image" Target="../media/image20.jpeg"/><Relationship Id="rId4" Type="http://schemas.openxmlformats.org/officeDocument/2006/relationships/image" Target="../media/image14.jpeg"/><Relationship Id="rId9" Type="http://schemas.openxmlformats.org/officeDocument/2006/relationships/image" Target="../media/image1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hyperlink" Target="http://blog.eol.org/wp-content/uploads/2008/10/lamprey8.jpg"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32.wmf"/><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slide" Target="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0"/>
            <a:ext cx="8229600" cy="762000"/>
          </a:xfrm>
        </p:spPr>
        <p:txBody>
          <a:bodyPr>
            <a:normAutofit/>
          </a:bodyPr>
          <a:lstStyle/>
          <a:p>
            <a:pPr eaLnBrk="1" hangingPunct="1"/>
            <a:r>
              <a:rPr lang="en-US" dirty="0" smtClean="0"/>
              <a:t>Population </a:t>
            </a:r>
            <a:r>
              <a:rPr lang="en-US" dirty="0" smtClean="0"/>
              <a:t>Quick Recap</a:t>
            </a:r>
            <a:endParaRPr lang="en-US" dirty="0" smtClean="0"/>
          </a:p>
        </p:txBody>
      </p:sp>
      <p:pic>
        <p:nvPicPr>
          <p:cNvPr id="36869" name="Picture 6" descr="http://z.about.com/d/crossstitch/1/0/o/E/-/-/blank.jpg"/>
          <p:cNvPicPr>
            <a:picLocks noChangeAspect="1" noChangeArrowheads="1"/>
          </p:cNvPicPr>
          <p:nvPr/>
        </p:nvPicPr>
        <p:blipFill>
          <a:blip r:embed="rId2" r:link="rId3">
            <a:extLst>
              <a:ext uri="{28A0092B-C50C-407E-A947-70E740481C1C}">
                <a14:useLocalDpi xmlns:a14="http://schemas.microsoft.com/office/drawing/2010/main" val="0"/>
              </a:ext>
            </a:extLst>
          </a:blip>
          <a:srcRect l="36960" t="11244" b="45865"/>
          <a:stretch>
            <a:fillRect/>
          </a:stretch>
        </p:blipFill>
        <p:spPr bwMode="auto">
          <a:xfrm>
            <a:off x="1936049" y="762000"/>
            <a:ext cx="6239756" cy="5143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0" name="Freeform 7"/>
          <p:cNvSpPr>
            <a:spLocks/>
          </p:cNvSpPr>
          <p:nvPr/>
        </p:nvSpPr>
        <p:spPr bwMode="auto">
          <a:xfrm>
            <a:off x="2250203" y="2298883"/>
            <a:ext cx="4362052" cy="2905466"/>
          </a:xfrm>
          <a:custGeom>
            <a:avLst/>
            <a:gdLst>
              <a:gd name="T0" fmla="*/ 0 w 6040"/>
              <a:gd name="T1" fmla="*/ 1571 h 3927"/>
              <a:gd name="T2" fmla="*/ 228 w 6040"/>
              <a:gd name="T3" fmla="*/ 1455 h 3927"/>
              <a:gd name="T4" fmla="*/ 444 w 6040"/>
              <a:gd name="T5" fmla="*/ 1199 h 3927"/>
              <a:gd name="T6" fmla="*/ 668 w 6040"/>
              <a:gd name="T7" fmla="*/ 771 h 3927"/>
              <a:gd name="T8" fmla="*/ 880 w 6040"/>
              <a:gd name="T9" fmla="*/ 303 h 3927"/>
              <a:gd name="T10" fmla="*/ 1100 w 6040"/>
              <a:gd name="T11" fmla="*/ 55 h 3927"/>
              <a:gd name="T12" fmla="*/ 1324 w 6040"/>
              <a:gd name="T13" fmla="*/ 631 h 3927"/>
              <a:gd name="T14" fmla="*/ 1548 w 6040"/>
              <a:gd name="T15" fmla="*/ 875 h 3927"/>
              <a:gd name="T16" fmla="*/ 1768 w 6040"/>
              <a:gd name="T17" fmla="*/ 743 h 3927"/>
              <a:gd name="T18" fmla="*/ 1976 w 6040"/>
              <a:gd name="T19" fmla="*/ 623 h 3927"/>
              <a:gd name="T20" fmla="*/ 2192 w 6040"/>
              <a:gd name="T21" fmla="*/ 647 h 3927"/>
              <a:gd name="T22" fmla="*/ 2416 w 6040"/>
              <a:gd name="T23" fmla="*/ 635 h 39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40" h="3927">
                <a:moveTo>
                  <a:pt x="0" y="3927"/>
                </a:moveTo>
                <a:cubicBezTo>
                  <a:pt x="0" y="3927"/>
                  <a:pt x="570" y="3637"/>
                  <a:pt x="570" y="3637"/>
                </a:cubicBezTo>
                <a:cubicBezTo>
                  <a:pt x="570" y="3637"/>
                  <a:pt x="1110" y="2997"/>
                  <a:pt x="1110" y="2997"/>
                </a:cubicBezTo>
                <a:cubicBezTo>
                  <a:pt x="1110" y="2997"/>
                  <a:pt x="1390" y="2462"/>
                  <a:pt x="1670" y="1927"/>
                </a:cubicBezTo>
                <a:cubicBezTo>
                  <a:pt x="1670" y="1927"/>
                  <a:pt x="1935" y="1342"/>
                  <a:pt x="2200" y="757"/>
                </a:cubicBezTo>
                <a:cubicBezTo>
                  <a:pt x="2380" y="459"/>
                  <a:pt x="2565" y="0"/>
                  <a:pt x="2750" y="137"/>
                </a:cubicBezTo>
                <a:cubicBezTo>
                  <a:pt x="2935" y="274"/>
                  <a:pt x="3123" y="1235"/>
                  <a:pt x="3310" y="1577"/>
                </a:cubicBezTo>
                <a:cubicBezTo>
                  <a:pt x="3497" y="1919"/>
                  <a:pt x="3685" y="2140"/>
                  <a:pt x="3870" y="2187"/>
                </a:cubicBezTo>
                <a:cubicBezTo>
                  <a:pt x="4055" y="2234"/>
                  <a:pt x="4242" y="1962"/>
                  <a:pt x="4420" y="1857"/>
                </a:cubicBezTo>
                <a:cubicBezTo>
                  <a:pt x="4598" y="1752"/>
                  <a:pt x="4763" y="1597"/>
                  <a:pt x="4940" y="1557"/>
                </a:cubicBezTo>
                <a:cubicBezTo>
                  <a:pt x="5117" y="1517"/>
                  <a:pt x="5297" y="1612"/>
                  <a:pt x="5480" y="1617"/>
                </a:cubicBezTo>
                <a:cubicBezTo>
                  <a:pt x="5663" y="1622"/>
                  <a:pt x="5923" y="1593"/>
                  <a:pt x="6040" y="1587"/>
                </a:cubicBezTo>
              </a:path>
            </a:pathLst>
          </a:custGeom>
          <a:noFill/>
          <a:ln w="44450">
            <a:solidFill>
              <a:srgbClr val="000000"/>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36871" name="Rectangle 8"/>
          <p:cNvSpPr>
            <a:spLocks noChangeArrowheads="1"/>
          </p:cNvSpPr>
          <p:nvPr/>
        </p:nvSpPr>
        <p:spPr bwMode="auto">
          <a:xfrm>
            <a:off x="1936049" y="5881243"/>
            <a:ext cx="6369751" cy="798957"/>
          </a:xfrm>
          <a:prstGeom prst="rect">
            <a:avLst/>
          </a:prstGeom>
          <a:solidFill>
            <a:srgbClr val="FFFFFF"/>
          </a:solidFill>
          <a:ln w="9525">
            <a:solidFill>
              <a:srgbClr val="000000"/>
            </a:solidFill>
            <a:miter lim="800000"/>
            <a:headEnd/>
            <a:tailEnd/>
          </a:ln>
        </p:spPr>
        <p:txBody>
          <a:bodyPr/>
          <a:lstStyle/>
          <a:p>
            <a:pPr marL="342900" indent="-342900">
              <a:buFontTx/>
              <a:buAutoNum type="arabicPlain" startAt="1930"/>
            </a:pPr>
            <a:r>
              <a:rPr lang="en-US" sz="1200">
                <a:solidFill>
                  <a:srgbClr val="CC00CC"/>
                </a:solidFill>
                <a:latin typeface="Times New Roman" pitchFamily="18" charset="0"/>
              </a:rPr>
              <a:t>              ’40               ’50               ’60                ’70                ’80               ‘90 </a:t>
            </a:r>
          </a:p>
          <a:p>
            <a:pPr marL="342900" indent="-342900" algn="ctr"/>
            <a:r>
              <a:rPr lang="en-US">
                <a:solidFill>
                  <a:srgbClr val="CC00CC"/>
                </a:solidFill>
              </a:rPr>
              <a:t>Year</a:t>
            </a:r>
          </a:p>
        </p:txBody>
      </p:sp>
      <p:sp>
        <p:nvSpPr>
          <p:cNvPr id="36872" name="Rectangle 9"/>
          <p:cNvSpPr>
            <a:spLocks noChangeArrowheads="1"/>
          </p:cNvSpPr>
          <p:nvPr/>
        </p:nvSpPr>
        <p:spPr bwMode="auto">
          <a:xfrm flipV="1">
            <a:off x="1047750" y="1549860"/>
            <a:ext cx="909964" cy="4261104"/>
          </a:xfrm>
          <a:prstGeom prst="rect">
            <a:avLst/>
          </a:prstGeom>
          <a:solidFill>
            <a:srgbClr val="FFFFFF"/>
          </a:solidFill>
          <a:ln w="9525">
            <a:solidFill>
              <a:srgbClr val="000000"/>
            </a:solidFill>
            <a:miter lim="800000"/>
            <a:headEnd/>
            <a:tailEnd/>
          </a:ln>
        </p:spPr>
        <p:txBody>
          <a:bodyPr vert="eaVert"/>
          <a:lstStyle/>
          <a:p>
            <a:endParaRPr lang="en-US" sz="1200">
              <a:solidFill>
                <a:srgbClr val="CC00CC"/>
              </a:solidFill>
              <a:latin typeface="Times New Roman" pitchFamily="18" charset="0"/>
            </a:endParaRPr>
          </a:p>
          <a:p>
            <a:pPr algn="ctr"/>
            <a:r>
              <a:rPr lang="en-US">
                <a:solidFill>
                  <a:srgbClr val="CC00CC"/>
                </a:solidFill>
                <a:latin typeface="Times New Roman" pitchFamily="18" charset="0"/>
              </a:rPr>
              <a:t>Population of Deer</a:t>
            </a:r>
          </a:p>
          <a:p>
            <a:r>
              <a:rPr lang="en-US" sz="1200">
                <a:solidFill>
                  <a:srgbClr val="CC00CC"/>
                </a:solidFill>
                <a:latin typeface="Times New Roman" pitchFamily="18" charset="0"/>
              </a:rPr>
              <a:t>     0        40       80     120     160    200     240     260     280</a:t>
            </a:r>
            <a:endParaRPr lang="en-US">
              <a:solidFill>
                <a:srgbClr val="CC00CC"/>
              </a:solidFill>
            </a:endParaRPr>
          </a:p>
        </p:txBody>
      </p:sp>
      <p:cxnSp>
        <p:nvCxnSpPr>
          <p:cNvPr id="3" name="Straight Connector 2"/>
          <p:cNvCxnSpPr/>
          <p:nvPr/>
        </p:nvCxnSpPr>
        <p:spPr>
          <a:xfrm>
            <a:off x="2057400" y="3505200"/>
            <a:ext cx="6019800" cy="0"/>
          </a:xfrm>
          <a:prstGeom prst="line">
            <a:avLst/>
          </a:prstGeom>
          <a:ln w="50800">
            <a:solidFill>
              <a:srgbClr val="00B050"/>
            </a:solidFill>
            <a:prstDash val="dash"/>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5791200" y="2937168"/>
            <a:ext cx="3245055" cy="461665"/>
          </a:xfrm>
          <a:prstGeom prst="rect">
            <a:avLst/>
          </a:prstGeom>
          <a:solidFill>
            <a:schemeClr val="bg1"/>
          </a:solidFill>
        </p:spPr>
        <p:txBody>
          <a:bodyPr wrap="none" lIns="91440" tIns="45720" rIns="91440" bIns="45720">
            <a:spAutoFit/>
          </a:bodyPr>
          <a:lstStyle/>
          <a:p>
            <a:pPr algn="ctr"/>
            <a:r>
              <a:rPr lang="en-US" sz="2400" b="1" cap="all" dirty="0" smtClean="0">
                <a:ln w="9000" cmpd="sng">
                  <a:solidFill>
                    <a:srgbClr val="909465">
                      <a:shade val="50000"/>
                      <a:satMod val="120000"/>
                    </a:srgbClr>
                  </a:solidFill>
                  <a:prstDash val="solid"/>
                </a:ln>
                <a:gradFill>
                  <a:gsLst>
                    <a:gs pos="0">
                      <a:srgbClr val="909465">
                        <a:shade val="20000"/>
                        <a:satMod val="245000"/>
                      </a:srgbClr>
                    </a:gs>
                    <a:gs pos="43000">
                      <a:srgbClr val="909465">
                        <a:satMod val="255000"/>
                      </a:srgbClr>
                    </a:gs>
                    <a:gs pos="48000">
                      <a:srgbClr val="909465">
                        <a:shade val="85000"/>
                        <a:satMod val="255000"/>
                      </a:srgbClr>
                    </a:gs>
                    <a:gs pos="100000">
                      <a:srgbClr val="909465">
                        <a:shade val="20000"/>
                        <a:satMod val="245000"/>
                      </a:srgbClr>
                    </a:gs>
                  </a:gsLst>
                  <a:lin ang="5400000"/>
                </a:gradFill>
                <a:effectLst>
                  <a:reflection blurRad="12700" stA="28000" endPos="45000" dist="1000" dir="5400000" sy="-100000" algn="bl" rotWithShape="0"/>
                </a:effectLst>
              </a:rPr>
              <a:t>Carrying capacity (K)</a:t>
            </a:r>
            <a:endParaRPr lang="en-US" sz="2400" b="1" cap="all" dirty="0">
              <a:ln w="9000" cmpd="sng">
                <a:solidFill>
                  <a:srgbClr val="909465">
                    <a:shade val="50000"/>
                    <a:satMod val="120000"/>
                  </a:srgbClr>
                </a:solidFill>
                <a:prstDash val="solid"/>
              </a:ln>
              <a:gradFill>
                <a:gsLst>
                  <a:gs pos="0">
                    <a:srgbClr val="909465">
                      <a:shade val="20000"/>
                      <a:satMod val="245000"/>
                    </a:srgbClr>
                  </a:gs>
                  <a:gs pos="43000">
                    <a:srgbClr val="909465">
                      <a:satMod val="255000"/>
                    </a:srgbClr>
                  </a:gs>
                  <a:gs pos="48000">
                    <a:srgbClr val="909465">
                      <a:shade val="85000"/>
                      <a:satMod val="255000"/>
                    </a:srgbClr>
                  </a:gs>
                  <a:gs pos="100000">
                    <a:srgbClr val="909465">
                      <a:shade val="20000"/>
                      <a:satMod val="245000"/>
                    </a:srgbClr>
                  </a:gs>
                </a:gsLst>
                <a:lin ang="5400000"/>
              </a:gradFill>
              <a:effectLst>
                <a:reflection blurRad="12700" stA="28000" endPos="45000" dist="1000" dir="5400000" sy="-100000" algn="bl" rotWithShape="0"/>
              </a:effectLst>
            </a:endParaRPr>
          </a:p>
        </p:txBody>
      </p:sp>
      <p:sp>
        <p:nvSpPr>
          <p:cNvPr id="11" name="Rectangle 10"/>
          <p:cNvSpPr/>
          <p:nvPr/>
        </p:nvSpPr>
        <p:spPr>
          <a:xfrm>
            <a:off x="1023992" y="1822079"/>
            <a:ext cx="6814494" cy="461665"/>
          </a:xfrm>
          <a:prstGeom prst="rect">
            <a:avLst/>
          </a:prstGeom>
          <a:solidFill>
            <a:schemeClr val="bg1"/>
          </a:solidFill>
        </p:spPr>
        <p:txBody>
          <a:bodyPr wrap="none" lIns="91440" tIns="45720" rIns="91440" bIns="45720">
            <a:spAutoFit/>
          </a:bodyPr>
          <a:lstStyle/>
          <a:p>
            <a:pPr algn="ctr"/>
            <a:r>
              <a:rPr lang="en-US" sz="2400" b="1" cap="all" dirty="0" smtClean="0">
                <a:ln w="9000" cmpd="sng">
                  <a:solidFill>
                    <a:srgbClr val="909465">
                      <a:shade val="50000"/>
                      <a:satMod val="120000"/>
                    </a:srgbClr>
                  </a:solidFill>
                  <a:prstDash val="solid"/>
                </a:ln>
                <a:solidFill>
                  <a:srgbClr val="3E3D2D">
                    <a:lumMod val="60000"/>
                    <a:lumOff val="40000"/>
                  </a:srgbClr>
                </a:solidFill>
                <a:effectLst>
                  <a:reflection blurRad="12700" stA="28000" endPos="45000" dist="1000" dir="5400000" sy="-100000" algn="bl" rotWithShape="0"/>
                </a:effectLst>
              </a:rPr>
              <a:t>Too many deer for the ecosystem to support</a:t>
            </a:r>
            <a:endParaRPr lang="en-US" sz="2400" b="1" cap="all" dirty="0">
              <a:ln w="9000" cmpd="sng">
                <a:solidFill>
                  <a:srgbClr val="909465">
                    <a:shade val="50000"/>
                    <a:satMod val="120000"/>
                  </a:srgbClr>
                </a:solidFill>
                <a:prstDash val="solid"/>
              </a:ln>
              <a:solidFill>
                <a:srgbClr val="3E3D2D">
                  <a:lumMod val="60000"/>
                  <a:lumOff val="40000"/>
                </a:srgbClr>
              </a:solidFill>
              <a:effectLst>
                <a:reflection blurRad="12700" stA="28000" endPos="45000" dist="1000" dir="5400000" sy="-100000" algn="bl" rotWithShape="0"/>
              </a:effectLst>
            </a:endParaRPr>
          </a:p>
        </p:txBody>
      </p:sp>
      <p:sp>
        <p:nvSpPr>
          <p:cNvPr id="5" name="Freeform 4"/>
          <p:cNvSpPr/>
          <p:nvPr/>
        </p:nvSpPr>
        <p:spPr>
          <a:xfrm>
            <a:off x="2243470" y="3476270"/>
            <a:ext cx="5497032" cy="1744316"/>
          </a:xfrm>
          <a:custGeom>
            <a:avLst/>
            <a:gdLst>
              <a:gd name="connsiteX0" fmla="*/ 0 w 5497032"/>
              <a:gd name="connsiteY0" fmla="*/ 1749288 h 1749288"/>
              <a:gd name="connsiteX1" fmla="*/ 680483 w 5497032"/>
              <a:gd name="connsiteY1" fmla="*/ 1440944 h 1749288"/>
              <a:gd name="connsiteX2" fmla="*/ 1382232 w 5497032"/>
              <a:gd name="connsiteY2" fmla="*/ 165037 h 1749288"/>
              <a:gd name="connsiteX3" fmla="*/ 5497032 w 5497032"/>
              <a:gd name="connsiteY3" fmla="*/ 16181 h 1749288"/>
              <a:gd name="connsiteX4" fmla="*/ 5497032 w 5497032"/>
              <a:gd name="connsiteY4" fmla="*/ 16181 h 1749288"/>
              <a:gd name="connsiteX0" fmla="*/ 0 w 5497032"/>
              <a:gd name="connsiteY0" fmla="*/ 1733107 h 1733107"/>
              <a:gd name="connsiteX1" fmla="*/ 680483 w 5497032"/>
              <a:gd name="connsiteY1" fmla="*/ 1424763 h 1733107"/>
              <a:gd name="connsiteX2" fmla="*/ 1435395 w 5497032"/>
              <a:gd name="connsiteY2" fmla="*/ 308344 h 1733107"/>
              <a:gd name="connsiteX3" fmla="*/ 5497032 w 5497032"/>
              <a:gd name="connsiteY3" fmla="*/ 0 h 1733107"/>
              <a:gd name="connsiteX4" fmla="*/ 5497032 w 5497032"/>
              <a:gd name="connsiteY4" fmla="*/ 0 h 1733107"/>
              <a:gd name="connsiteX0" fmla="*/ 0 w 5497032"/>
              <a:gd name="connsiteY0" fmla="*/ 1733107 h 1733107"/>
              <a:gd name="connsiteX1" fmla="*/ 680483 w 5497032"/>
              <a:gd name="connsiteY1" fmla="*/ 1424763 h 1733107"/>
              <a:gd name="connsiteX2" fmla="*/ 1435395 w 5497032"/>
              <a:gd name="connsiteY2" fmla="*/ 308344 h 1733107"/>
              <a:gd name="connsiteX3" fmla="*/ 5497032 w 5497032"/>
              <a:gd name="connsiteY3" fmla="*/ 0 h 1733107"/>
              <a:gd name="connsiteX4" fmla="*/ 5497032 w 5497032"/>
              <a:gd name="connsiteY4" fmla="*/ 0 h 1733107"/>
              <a:gd name="connsiteX0" fmla="*/ 0 w 5497032"/>
              <a:gd name="connsiteY0" fmla="*/ 1733107 h 1733107"/>
              <a:gd name="connsiteX1" fmla="*/ 680483 w 5497032"/>
              <a:gd name="connsiteY1" fmla="*/ 1424763 h 1733107"/>
              <a:gd name="connsiteX2" fmla="*/ 1435395 w 5497032"/>
              <a:gd name="connsiteY2" fmla="*/ 308344 h 1733107"/>
              <a:gd name="connsiteX3" fmla="*/ 5497032 w 5497032"/>
              <a:gd name="connsiteY3" fmla="*/ 0 h 1733107"/>
              <a:gd name="connsiteX4" fmla="*/ 5497032 w 5497032"/>
              <a:gd name="connsiteY4" fmla="*/ 0 h 1733107"/>
              <a:gd name="connsiteX0" fmla="*/ 0 w 5497032"/>
              <a:gd name="connsiteY0" fmla="*/ 1733107 h 1733107"/>
              <a:gd name="connsiteX1" fmla="*/ 680483 w 5497032"/>
              <a:gd name="connsiteY1" fmla="*/ 1424763 h 1733107"/>
              <a:gd name="connsiteX2" fmla="*/ 1435395 w 5497032"/>
              <a:gd name="connsiteY2" fmla="*/ 308344 h 1733107"/>
              <a:gd name="connsiteX3" fmla="*/ 5497032 w 5497032"/>
              <a:gd name="connsiteY3" fmla="*/ 0 h 1733107"/>
              <a:gd name="connsiteX4" fmla="*/ 5497032 w 5497032"/>
              <a:gd name="connsiteY4" fmla="*/ 0 h 1733107"/>
              <a:gd name="connsiteX0" fmla="*/ 0 w 5497032"/>
              <a:gd name="connsiteY0" fmla="*/ 1733107 h 1733107"/>
              <a:gd name="connsiteX1" fmla="*/ 680483 w 5497032"/>
              <a:gd name="connsiteY1" fmla="*/ 1424763 h 1733107"/>
              <a:gd name="connsiteX2" fmla="*/ 1435395 w 5497032"/>
              <a:gd name="connsiteY2" fmla="*/ 308344 h 1733107"/>
              <a:gd name="connsiteX3" fmla="*/ 5497032 w 5497032"/>
              <a:gd name="connsiteY3" fmla="*/ 0 h 1733107"/>
              <a:gd name="connsiteX4" fmla="*/ 5497032 w 5497032"/>
              <a:gd name="connsiteY4" fmla="*/ 0 h 1733107"/>
              <a:gd name="connsiteX0" fmla="*/ 0 w 5497032"/>
              <a:gd name="connsiteY0" fmla="*/ 1733107 h 1733107"/>
              <a:gd name="connsiteX1" fmla="*/ 606056 w 5497032"/>
              <a:gd name="connsiteY1" fmla="*/ 1382233 h 1733107"/>
              <a:gd name="connsiteX2" fmla="*/ 1435395 w 5497032"/>
              <a:gd name="connsiteY2" fmla="*/ 308344 h 1733107"/>
              <a:gd name="connsiteX3" fmla="*/ 5497032 w 5497032"/>
              <a:gd name="connsiteY3" fmla="*/ 0 h 1733107"/>
              <a:gd name="connsiteX4" fmla="*/ 5497032 w 5497032"/>
              <a:gd name="connsiteY4" fmla="*/ 0 h 1733107"/>
              <a:gd name="connsiteX0" fmla="*/ 0 w 5497032"/>
              <a:gd name="connsiteY0" fmla="*/ 1733107 h 1733107"/>
              <a:gd name="connsiteX1" fmla="*/ 606056 w 5497032"/>
              <a:gd name="connsiteY1" fmla="*/ 1382233 h 1733107"/>
              <a:gd name="connsiteX2" fmla="*/ 1435395 w 5497032"/>
              <a:gd name="connsiteY2" fmla="*/ 308344 h 1733107"/>
              <a:gd name="connsiteX3" fmla="*/ 5497032 w 5497032"/>
              <a:gd name="connsiteY3" fmla="*/ 0 h 1733107"/>
              <a:gd name="connsiteX4" fmla="*/ 5497032 w 5497032"/>
              <a:gd name="connsiteY4" fmla="*/ 0 h 1733107"/>
              <a:gd name="connsiteX0" fmla="*/ 0 w 5497032"/>
              <a:gd name="connsiteY0" fmla="*/ 1733107 h 1733107"/>
              <a:gd name="connsiteX1" fmla="*/ 606056 w 5497032"/>
              <a:gd name="connsiteY1" fmla="*/ 1382233 h 1733107"/>
              <a:gd name="connsiteX2" fmla="*/ 1435395 w 5497032"/>
              <a:gd name="connsiteY2" fmla="*/ 308344 h 1733107"/>
              <a:gd name="connsiteX3" fmla="*/ 5497032 w 5497032"/>
              <a:gd name="connsiteY3" fmla="*/ 0 h 1733107"/>
              <a:gd name="connsiteX4" fmla="*/ 5497032 w 5497032"/>
              <a:gd name="connsiteY4" fmla="*/ 0 h 1733107"/>
              <a:gd name="connsiteX0" fmla="*/ 0 w 5497032"/>
              <a:gd name="connsiteY0" fmla="*/ 1744316 h 1744316"/>
              <a:gd name="connsiteX1" fmla="*/ 606056 w 5497032"/>
              <a:gd name="connsiteY1" fmla="*/ 1393442 h 1744316"/>
              <a:gd name="connsiteX2" fmla="*/ 1584251 w 5497032"/>
              <a:gd name="connsiteY2" fmla="*/ 223860 h 1744316"/>
              <a:gd name="connsiteX3" fmla="*/ 5497032 w 5497032"/>
              <a:gd name="connsiteY3" fmla="*/ 11209 h 1744316"/>
              <a:gd name="connsiteX4" fmla="*/ 5497032 w 5497032"/>
              <a:gd name="connsiteY4" fmla="*/ 11209 h 1744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97032" h="1744316">
                <a:moveTo>
                  <a:pt x="0" y="1744316"/>
                </a:moveTo>
                <a:cubicBezTo>
                  <a:pt x="225055" y="1722165"/>
                  <a:pt x="342014" y="1646851"/>
                  <a:pt x="606056" y="1393442"/>
                </a:cubicBezTo>
                <a:cubicBezTo>
                  <a:pt x="870098" y="1140033"/>
                  <a:pt x="1109330" y="571191"/>
                  <a:pt x="1584251" y="223860"/>
                </a:cubicBezTo>
                <a:cubicBezTo>
                  <a:pt x="2059172" y="-123471"/>
                  <a:pt x="4844902" y="46651"/>
                  <a:pt x="5497032" y="11209"/>
                </a:cubicBezTo>
                <a:lnTo>
                  <a:pt x="5497032" y="11209"/>
                </a:lnTo>
              </a:path>
            </a:pathLst>
          </a:cu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Rectangle 5"/>
          <p:cNvSpPr/>
          <p:nvPr/>
        </p:nvSpPr>
        <p:spPr>
          <a:xfrm>
            <a:off x="3155397" y="4495800"/>
            <a:ext cx="2833211" cy="584775"/>
          </a:xfrm>
          <a:prstGeom prst="rect">
            <a:avLst/>
          </a:prstGeom>
          <a:solidFill>
            <a:schemeClr val="bg1"/>
          </a:solid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gradFill>
                  <a:gsLst>
                    <a:gs pos="0">
                      <a:srgbClr val="71685A">
                        <a:tint val="70000"/>
                        <a:satMod val="245000"/>
                      </a:srgbClr>
                    </a:gs>
                    <a:gs pos="75000">
                      <a:srgbClr val="71685A">
                        <a:tint val="90000"/>
                        <a:shade val="60000"/>
                        <a:satMod val="240000"/>
                      </a:srgbClr>
                    </a:gs>
                    <a:gs pos="100000">
                      <a:srgbClr val="71685A">
                        <a:tint val="100000"/>
                        <a:shade val="50000"/>
                        <a:satMod val="240000"/>
                      </a:srgbClr>
                    </a:gs>
                  </a:gsLst>
                  <a:lin ang="5400000"/>
                </a:gradFill>
                <a:effectLst>
                  <a:outerShdw blurRad="50800" dist="39000" dir="5460000" algn="tl">
                    <a:srgbClr val="000000">
                      <a:alpha val="38000"/>
                    </a:srgbClr>
                  </a:outerShdw>
                </a:effectLst>
              </a:rPr>
              <a:t>Logistic Growth</a:t>
            </a:r>
            <a:endParaRPr lang="en-US" sz="3200" b="1" dirty="0">
              <a:ln w="11430"/>
              <a:gradFill>
                <a:gsLst>
                  <a:gs pos="0">
                    <a:srgbClr val="71685A">
                      <a:tint val="70000"/>
                      <a:satMod val="245000"/>
                    </a:srgbClr>
                  </a:gs>
                  <a:gs pos="75000">
                    <a:srgbClr val="71685A">
                      <a:tint val="90000"/>
                      <a:shade val="60000"/>
                      <a:satMod val="240000"/>
                    </a:srgbClr>
                  </a:gs>
                  <a:gs pos="100000">
                    <a:srgbClr val="71685A">
                      <a:tint val="100000"/>
                      <a:shade val="50000"/>
                      <a:satMod val="240000"/>
                    </a:srgbClr>
                  </a:gs>
                </a:gsLst>
                <a:lin ang="5400000"/>
              </a:gradFill>
              <a:effectLst>
                <a:outerShdw blurRad="50800" dist="39000" dir="5460000" algn="tl">
                  <a:srgbClr val="000000">
                    <a:alpha val="38000"/>
                  </a:srgbClr>
                </a:outerShdw>
              </a:effectLst>
            </a:endParaRPr>
          </a:p>
        </p:txBody>
      </p:sp>
      <p:sp>
        <p:nvSpPr>
          <p:cNvPr id="2" name="TextBox 1"/>
          <p:cNvSpPr txBox="1"/>
          <p:nvPr/>
        </p:nvSpPr>
        <p:spPr>
          <a:xfrm>
            <a:off x="6400800" y="3875649"/>
            <a:ext cx="2468433" cy="1477328"/>
          </a:xfrm>
          <a:prstGeom prst="rect">
            <a:avLst/>
          </a:prstGeom>
          <a:solidFill>
            <a:schemeClr val="accent6"/>
          </a:solidFill>
        </p:spPr>
        <p:txBody>
          <a:bodyPr wrap="none" rtlCol="0">
            <a:spAutoFit/>
          </a:bodyPr>
          <a:lstStyle/>
          <a:p>
            <a:r>
              <a:rPr lang="en-US" b="1" dirty="0" smtClean="0"/>
              <a:t>Factors?</a:t>
            </a:r>
          </a:p>
          <a:p>
            <a:pPr marL="285750" indent="-285750">
              <a:buFontTx/>
              <a:buChar char="-"/>
            </a:pPr>
            <a:r>
              <a:rPr lang="en-US" b="1" dirty="0" smtClean="0"/>
              <a:t>Density dependent</a:t>
            </a:r>
          </a:p>
          <a:p>
            <a:pPr marL="285750" indent="-285750">
              <a:buFontTx/>
              <a:buChar char="-"/>
            </a:pPr>
            <a:r>
              <a:rPr lang="en-US" b="1" dirty="0" smtClean="0"/>
              <a:t>Density independent</a:t>
            </a:r>
          </a:p>
          <a:p>
            <a:pPr marL="285750" indent="-285750">
              <a:buFontTx/>
              <a:buChar char="-"/>
            </a:pPr>
            <a:r>
              <a:rPr lang="en-US" b="1" dirty="0" smtClean="0"/>
              <a:t>Biotic</a:t>
            </a:r>
          </a:p>
          <a:p>
            <a:pPr marL="285750" indent="-285750">
              <a:buFontTx/>
              <a:buChar char="-"/>
            </a:pPr>
            <a:r>
              <a:rPr lang="en-US" b="1" dirty="0" smtClean="0"/>
              <a:t>Abiotic</a:t>
            </a:r>
          </a:p>
        </p:txBody>
      </p:sp>
    </p:spTree>
    <p:extLst>
      <p:ext uri="{BB962C8B-B14F-4D97-AF65-F5344CB8AC3E}">
        <p14:creationId xmlns:p14="http://schemas.microsoft.com/office/powerpoint/2010/main" val="1524174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6870"/>
                                        </p:tgtEl>
                                        <p:attrNameLst>
                                          <p:attrName>style.visibility</p:attrName>
                                        </p:attrNameLst>
                                      </p:cBhvr>
                                      <p:to>
                                        <p:strVal val="visible"/>
                                      </p:to>
                                    </p:set>
                                    <p:animEffect transition="in" filter="wipe(left)">
                                      <p:cBhvr>
                                        <p:cTn id="7" dur="500"/>
                                        <p:tgtEl>
                                          <p:spTgt spid="3687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0" grpId="0" animBg="1"/>
      <p:bldP spid="4" grpId="0" animBg="1"/>
      <p:bldP spid="11" grpId="0" animBg="1"/>
      <p:bldP spid="5" grpId="0" animBg="1"/>
      <p:bldP spid="6" grpId="0" animBg="1"/>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dirty="0" smtClean="0"/>
              <a:t>Natural Defenses by Plants</a:t>
            </a:r>
          </a:p>
        </p:txBody>
      </p:sp>
      <p:sp>
        <p:nvSpPr>
          <p:cNvPr id="16387" name="Content Placeholder 2"/>
          <p:cNvSpPr>
            <a:spLocks noGrp="1"/>
          </p:cNvSpPr>
          <p:nvPr>
            <p:ph idx="1"/>
          </p:nvPr>
        </p:nvSpPr>
        <p:spPr>
          <a:xfrm>
            <a:off x="152400" y="1600200"/>
            <a:ext cx="5105400" cy="4525963"/>
          </a:xfrm>
        </p:spPr>
        <p:txBody>
          <a:bodyPr>
            <a:normAutofit fontScale="85000" lnSpcReduction="20000"/>
          </a:bodyPr>
          <a:lstStyle/>
          <a:p>
            <a:pPr eaLnBrk="1" hangingPunct="1"/>
            <a:r>
              <a:rPr lang="en-US" dirty="0" smtClean="0"/>
              <a:t>Belladonna:</a:t>
            </a:r>
          </a:p>
          <a:p>
            <a:r>
              <a:rPr lang="en-US" dirty="0"/>
              <a:t>“Belladonna is considered to be one of the most poisonous plants found in the Western hemisphere. Consumption three to five belladonna berries by children and five to ten berries by an adult can be fatal. Moreover, ingestion of a leaf of this plant can be lethal to an adult. The root is the most toxic part, but this can vary from one specimen to another</a:t>
            </a:r>
            <a:r>
              <a:rPr lang="en-US" dirty="0" smtClean="0"/>
              <a:t>.”</a:t>
            </a:r>
          </a:p>
        </p:txBody>
      </p:sp>
      <p:pic>
        <p:nvPicPr>
          <p:cNvPr id="16388" name="Picture 2" descr="http://www.howplantswork.com/wp-content/uploads/2009/07/belladonn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1600200"/>
            <a:ext cx="3158218" cy="4749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52400" y="6026994"/>
            <a:ext cx="4572000" cy="646331"/>
          </a:xfrm>
          <a:prstGeom prst="rect">
            <a:avLst/>
          </a:prstGeom>
        </p:spPr>
        <p:txBody>
          <a:bodyPr>
            <a:spAutoFit/>
          </a:bodyPr>
          <a:lstStyle/>
          <a:p>
            <a:r>
              <a:rPr lang="en-US" dirty="0">
                <a:solidFill>
                  <a:prstClr val="black"/>
                </a:solidFill>
              </a:rPr>
              <a:t>http://www.belladonnakillz.com/side-effects-belladonna-plant-revealed.html</a:t>
            </a:r>
          </a:p>
        </p:txBody>
      </p:sp>
    </p:spTree>
    <p:extLst>
      <p:ext uri="{BB962C8B-B14F-4D97-AF65-F5344CB8AC3E}">
        <p14:creationId xmlns:p14="http://schemas.microsoft.com/office/powerpoint/2010/main" val="4678836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Poisonous Plants Native to Arizona</a:t>
            </a:r>
            <a:endParaRPr lang="en-US" dirty="0"/>
          </a:p>
        </p:txBody>
      </p:sp>
      <p:sp>
        <p:nvSpPr>
          <p:cNvPr id="3" name="Content Placeholder 2"/>
          <p:cNvSpPr>
            <a:spLocks noGrp="1"/>
          </p:cNvSpPr>
          <p:nvPr>
            <p:ph idx="1"/>
          </p:nvPr>
        </p:nvSpPr>
        <p:spPr>
          <a:xfrm>
            <a:off x="457200" y="1600200"/>
            <a:ext cx="4495800" cy="4525963"/>
          </a:xfrm>
        </p:spPr>
        <p:txBody>
          <a:bodyPr>
            <a:normAutofit fontScale="70000" lnSpcReduction="20000"/>
          </a:bodyPr>
          <a:lstStyle/>
          <a:p>
            <a:r>
              <a:rPr lang="en-US" dirty="0"/>
              <a:t>“Poisonous – The plants, especially the leaves and green fruit, are poisonous and contain the </a:t>
            </a:r>
            <a:r>
              <a:rPr lang="en-US" dirty="0" err="1"/>
              <a:t>glycoalkaloid</a:t>
            </a:r>
            <a:r>
              <a:rPr lang="en-US" dirty="0"/>
              <a:t> </a:t>
            </a:r>
            <a:r>
              <a:rPr lang="en-US" dirty="0" err="1"/>
              <a:t>solanine</a:t>
            </a:r>
            <a:r>
              <a:rPr lang="en-US" dirty="0"/>
              <a:t> as well as other </a:t>
            </a:r>
            <a:r>
              <a:rPr lang="en-US" dirty="0" err="1"/>
              <a:t>tropane</a:t>
            </a:r>
            <a:r>
              <a:rPr lang="en-US" dirty="0"/>
              <a:t> alkaloids. The plants can also accumulate toxic levels of nitrates from the soil.</a:t>
            </a:r>
          </a:p>
          <a:p>
            <a:r>
              <a:rPr lang="en-US" dirty="0"/>
              <a:t>Stinging or Itching – The numerous sharp spines on the plants and burs can cause intense, lingering pain if touched. Animals are also affected, and even after the burs are removed, dogs will continue to lick and chew on their feet because of the pain</a:t>
            </a:r>
            <a:r>
              <a:rPr lang="en-US" dirty="0" smtClean="0"/>
              <a:t>.”</a:t>
            </a:r>
            <a:endParaRPr lang="en-US" dirty="0"/>
          </a:p>
        </p:txBody>
      </p:sp>
      <p:pic>
        <p:nvPicPr>
          <p:cNvPr id="105474" name="Picture 2" descr="Solanum rostratum - Buffalobur Nightshade, Buffalobur, Buffalo Burr, Colorado Bur, Kansas Thistle, Mexican Thistle, Texas Thistle (flow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1905000"/>
            <a:ext cx="3810000" cy="3810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33400" y="6019800"/>
            <a:ext cx="4572000" cy="369332"/>
          </a:xfrm>
          <a:prstGeom prst="rect">
            <a:avLst/>
          </a:prstGeom>
        </p:spPr>
        <p:txBody>
          <a:bodyPr>
            <a:spAutoFit/>
          </a:bodyPr>
          <a:lstStyle/>
          <a:p>
            <a:r>
              <a:rPr lang="en-US" dirty="0">
                <a:solidFill>
                  <a:prstClr val="black"/>
                </a:solidFill>
              </a:rPr>
              <a:t>http://www.fireflyforest.com/flowers</a:t>
            </a:r>
          </a:p>
        </p:txBody>
      </p:sp>
    </p:spTree>
    <p:extLst>
      <p:ext uri="{BB962C8B-B14F-4D97-AF65-F5344CB8AC3E}">
        <p14:creationId xmlns:p14="http://schemas.microsoft.com/office/powerpoint/2010/main" val="24423390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endParaRPr lang="en-US" smtClean="0"/>
          </a:p>
        </p:txBody>
      </p:sp>
      <p:sp>
        <p:nvSpPr>
          <p:cNvPr id="17411" name="Content Placeholder 2"/>
          <p:cNvSpPr>
            <a:spLocks noGrp="1"/>
          </p:cNvSpPr>
          <p:nvPr>
            <p:ph idx="1"/>
          </p:nvPr>
        </p:nvSpPr>
        <p:spPr/>
        <p:txBody>
          <a:bodyPr/>
          <a:lstStyle/>
          <a:p>
            <a:pPr eaLnBrk="1" hangingPunct="1"/>
            <a:endParaRPr lang="en-US" smtClean="0"/>
          </a:p>
        </p:txBody>
      </p:sp>
      <p:sp>
        <p:nvSpPr>
          <p:cNvPr id="17412" name="Rectangle 1"/>
          <p:cNvSpPr>
            <a:spLocks noChangeArrowheads="1"/>
          </p:cNvSpPr>
          <p:nvPr/>
        </p:nvSpPr>
        <p:spPr bwMode="auto">
          <a:xfrm>
            <a:off x="9525" y="-138405"/>
            <a:ext cx="9134475" cy="7217360"/>
          </a:xfrm>
          <a:prstGeom prst="rect">
            <a:avLst/>
          </a:prstGeom>
          <a:solidFill>
            <a:schemeClr val="bg2"/>
          </a:solidFill>
          <a:ln>
            <a:noFill/>
          </a:ln>
        </p:spPr>
        <p:txBody>
          <a:bodyPr lIns="0" tIns="0" rIns="160287" bIns="0" anchor="ctr">
            <a:spAutoFit/>
          </a:bodyPr>
          <a:lstStyle/>
          <a:p>
            <a:pPr fontAlgn="ctr"/>
            <a:r>
              <a:rPr lang="en-US" b="1" dirty="0">
                <a:solidFill>
                  <a:prstClr val="black"/>
                </a:solidFill>
              </a:rPr>
              <a:t>A Plant’s Defense Leads to an Animal’s Offense</a:t>
            </a:r>
          </a:p>
          <a:p>
            <a:pPr fontAlgn="ctr"/>
            <a:r>
              <a:rPr lang="en-US" b="1" dirty="0">
                <a:solidFill>
                  <a:prstClr val="black"/>
                </a:solidFill>
              </a:rPr>
              <a:t>What does a giraffe eat?</a:t>
            </a:r>
            <a:r>
              <a:rPr lang="en-US" dirty="0">
                <a:solidFill>
                  <a:prstClr val="black"/>
                </a:solidFill>
              </a:rPr>
              <a:t/>
            </a:r>
            <a:br>
              <a:rPr lang="en-US" dirty="0">
                <a:solidFill>
                  <a:prstClr val="black"/>
                </a:solidFill>
              </a:rPr>
            </a:br>
            <a:r>
              <a:rPr lang="en-US" dirty="0">
                <a:solidFill>
                  <a:prstClr val="black"/>
                </a:solidFill>
              </a:rPr>
              <a:t>The giraffe lives on the Savanna, in the Sahara. It is dry and the green vegetation is very high! This suits the giraffe perfectly, they are herbivores, and eat a diet of around (75 lbs.) of leaves and twigs daily.</a:t>
            </a:r>
            <a:br>
              <a:rPr lang="en-US" dirty="0">
                <a:solidFill>
                  <a:prstClr val="black"/>
                </a:solidFill>
              </a:rPr>
            </a:br>
            <a:r>
              <a:rPr lang="en-US" dirty="0">
                <a:solidFill>
                  <a:prstClr val="black"/>
                </a:solidFill>
              </a:rPr>
              <a:t>As ruminants (like cows), they first chew their food, swallow for processing and then visibly regurgitate the semi-digested cud up their necks and back into the mouth, in order to chew again.</a:t>
            </a:r>
          </a:p>
          <a:p>
            <a:pPr fontAlgn="ctr"/>
            <a:r>
              <a:rPr lang="en-US" dirty="0">
                <a:solidFill>
                  <a:prstClr val="black"/>
                </a:solidFill>
              </a:rPr>
              <a:t/>
            </a:r>
            <a:br>
              <a:rPr lang="en-US" dirty="0">
                <a:solidFill>
                  <a:prstClr val="black"/>
                </a:solidFill>
              </a:rPr>
            </a:br>
            <a:r>
              <a:rPr lang="en-US" dirty="0">
                <a:solidFill>
                  <a:prstClr val="black"/>
                </a:solidFill>
              </a:rPr>
              <a:t/>
            </a:r>
            <a:br>
              <a:rPr lang="en-US" dirty="0">
                <a:solidFill>
                  <a:prstClr val="black"/>
                </a:solidFill>
              </a:rPr>
            </a:br>
            <a:r>
              <a:rPr lang="en-US" dirty="0">
                <a:solidFill>
                  <a:prstClr val="black"/>
                </a:solidFill>
              </a:rPr>
              <a:t>  </a:t>
            </a:r>
            <a:r>
              <a:rPr lang="en-US" sz="19900" dirty="0">
                <a:solidFill>
                  <a:prstClr val="black"/>
                </a:solidFill>
              </a:rPr>
              <a:t> </a:t>
            </a:r>
            <a:r>
              <a:rPr lang="en-US" dirty="0">
                <a:solidFill>
                  <a:prstClr val="black"/>
                </a:solidFill>
              </a:rPr>
              <a:t>                                  </a:t>
            </a:r>
          </a:p>
          <a:p>
            <a:pPr fontAlgn="ctr"/>
            <a:r>
              <a:rPr lang="en-US" dirty="0">
                <a:solidFill>
                  <a:prstClr val="black"/>
                </a:solidFill>
              </a:rPr>
              <a:t>Their favorite leaves are from the acacia tree. Acacia trees have long thorns that keep most animals from eating the leaves. But those thorns don't stop the giraffes! They simply use their </a:t>
            </a:r>
            <a:r>
              <a:rPr lang="en-US" b="1" dirty="0">
                <a:solidFill>
                  <a:prstClr val="black"/>
                </a:solidFill>
              </a:rPr>
              <a:t>18-inch tongues</a:t>
            </a:r>
            <a:r>
              <a:rPr lang="en-US" dirty="0">
                <a:solidFill>
                  <a:prstClr val="black"/>
                </a:solidFill>
              </a:rPr>
              <a:t>, (yes you read that right, 18" tongues!) to reach around the thorns. Their tongues almost look bluish black in color, as you can see in the photo taken above.</a:t>
            </a:r>
            <a:br>
              <a:rPr lang="en-US" dirty="0">
                <a:solidFill>
                  <a:prstClr val="black"/>
                </a:solidFill>
              </a:rPr>
            </a:br>
            <a:endParaRPr lang="en-US" dirty="0">
              <a:solidFill>
                <a:prstClr val="black"/>
              </a:solidFill>
            </a:endParaRPr>
          </a:p>
        </p:txBody>
      </p:sp>
      <p:pic>
        <p:nvPicPr>
          <p:cNvPr id="17413" name="Picture 2" descr="giraffes tong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981200"/>
            <a:ext cx="4762500" cy="317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88672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8552" name="Picture 8" descr="http://static.ddmcdn.com/gif/prickly-pear-cactu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76200"/>
            <a:ext cx="3810000" cy="3800476"/>
          </a:xfrm>
          <a:prstGeom prst="rect">
            <a:avLst/>
          </a:prstGeom>
          <a:noFill/>
          <a:extLst>
            <a:ext uri="{909E8E84-426E-40DD-AFC4-6F175D3DCCD1}">
              <a14:hiddenFill xmlns:a14="http://schemas.microsoft.com/office/drawing/2010/main">
                <a:solidFill>
                  <a:srgbClr val="FFFFFF"/>
                </a:solidFill>
              </a14:hiddenFill>
            </a:ext>
          </a:extLst>
        </p:spPr>
      </p:pic>
      <p:pic>
        <p:nvPicPr>
          <p:cNvPr id="108554" name="Picture 10" descr="http://www.city-data.com/forum/attachments/arizona/26480-photos-cactus-apache-junction-az-000_0393_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0199" y="1323976"/>
            <a:ext cx="3822699" cy="2867024"/>
          </a:xfrm>
          <a:prstGeom prst="rect">
            <a:avLst/>
          </a:prstGeom>
          <a:noFill/>
          <a:extLst>
            <a:ext uri="{909E8E84-426E-40DD-AFC4-6F175D3DCCD1}">
              <a14:hiddenFill xmlns:a14="http://schemas.microsoft.com/office/drawing/2010/main">
                <a:solidFill>
                  <a:srgbClr val="FFFFFF"/>
                </a:solidFill>
              </a14:hiddenFill>
            </a:ext>
          </a:extLst>
        </p:spPr>
      </p:pic>
      <p:pic>
        <p:nvPicPr>
          <p:cNvPr id="108556" name="Picture 12" descr="http://www.news.cornell.edu/stories/Sept09/1st-insta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76200" y="3857624"/>
            <a:ext cx="3810000" cy="2924176"/>
          </a:xfrm>
          <a:prstGeom prst="rect">
            <a:avLst/>
          </a:prstGeom>
          <a:noFill/>
          <a:extLst>
            <a:ext uri="{909E8E84-426E-40DD-AFC4-6F175D3DCCD1}">
              <a14:hiddenFill xmlns:a14="http://schemas.microsoft.com/office/drawing/2010/main">
                <a:solidFill>
                  <a:srgbClr val="FFFFFF"/>
                </a:solidFill>
              </a14:hiddenFill>
            </a:ext>
          </a:extLst>
        </p:spPr>
      </p:pic>
      <p:pic>
        <p:nvPicPr>
          <p:cNvPr id="108558" name="Picture 14" descr="http://static.ddmcdn.com/gif/housefly-8.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21379" y="4114800"/>
            <a:ext cx="3810000" cy="2667000"/>
          </a:xfrm>
          <a:prstGeom prst="rect">
            <a:avLst/>
          </a:prstGeom>
          <a:noFill/>
          <a:extLst>
            <a:ext uri="{909E8E84-426E-40DD-AFC4-6F175D3DCCD1}">
              <a14:hiddenFill xmlns:a14="http://schemas.microsoft.com/office/drawing/2010/main">
                <a:solidFill>
                  <a:srgbClr val="FFFFFF"/>
                </a:solidFill>
              </a14:hiddenFill>
            </a:ext>
          </a:extLst>
        </p:spPr>
      </p:pic>
      <p:pic>
        <p:nvPicPr>
          <p:cNvPr id="108550" name="Picture 6" descr="http://www.primehealthchannel.com/wp-content/uploads/2011/03/Severe-Poison-Ivy-Rash.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34100" y="3209925"/>
            <a:ext cx="2933700" cy="3571875"/>
          </a:xfrm>
          <a:prstGeom prst="rect">
            <a:avLst/>
          </a:prstGeom>
          <a:noFill/>
          <a:extLst>
            <a:ext uri="{909E8E84-426E-40DD-AFC4-6F175D3DCCD1}">
              <a14:hiddenFill xmlns:a14="http://schemas.microsoft.com/office/drawing/2010/main">
                <a:solidFill>
                  <a:srgbClr val="FFFFFF"/>
                </a:solidFill>
              </a14:hiddenFill>
            </a:ext>
          </a:extLst>
        </p:spPr>
      </p:pic>
      <p:pic>
        <p:nvPicPr>
          <p:cNvPr id="108548" name="Picture 4" descr="http://www.poisonivytreatment.us/wp-content/uploads/2010/06/Poison_Ivy.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4451042" y="3581400"/>
            <a:ext cx="3170173" cy="2373102"/>
          </a:xfrm>
          <a:prstGeom prst="rect">
            <a:avLst/>
          </a:prstGeom>
          <a:noFill/>
          <a:extLst>
            <a:ext uri="{909E8E84-426E-40DD-AFC4-6F175D3DCCD1}">
              <a14:hiddenFill xmlns:a14="http://schemas.microsoft.com/office/drawing/2010/main">
                <a:solidFill>
                  <a:srgbClr val="FFFFFF"/>
                </a:solidFill>
              </a14:hiddenFill>
            </a:ext>
          </a:extLst>
        </p:spPr>
      </p:pic>
      <p:pic>
        <p:nvPicPr>
          <p:cNvPr id="108566" name="Picture 22" descr="http://allstop.com/poison-ivy-news/wp-content/uploads/2011/02/124873881074i7HJr.jpg"/>
          <p:cNvPicPr>
            <a:picLocks noChangeAspect="1" noChangeArrowheads="1"/>
          </p:cNvPicPr>
          <p:nvPr/>
        </p:nvPicPr>
        <p:blipFill rotWithShape="1">
          <a:blip r:embed="rId8">
            <a:extLst>
              <a:ext uri="{28A0092B-C50C-407E-A947-70E740481C1C}">
                <a14:useLocalDpi xmlns:a14="http://schemas.microsoft.com/office/drawing/2010/main" val="0"/>
              </a:ext>
            </a:extLst>
          </a:blip>
          <a:srcRect r="50000"/>
          <a:stretch/>
        </p:blipFill>
        <p:spPr bwMode="auto">
          <a:xfrm>
            <a:off x="3511548" y="76200"/>
            <a:ext cx="2857500" cy="3810000"/>
          </a:xfrm>
          <a:prstGeom prst="rect">
            <a:avLst/>
          </a:prstGeom>
          <a:noFill/>
          <a:extLst>
            <a:ext uri="{909E8E84-426E-40DD-AFC4-6F175D3DCCD1}">
              <a14:hiddenFill xmlns:a14="http://schemas.microsoft.com/office/drawing/2010/main">
                <a:solidFill>
                  <a:srgbClr val="FFFFFF"/>
                </a:solidFill>
              </a14:hiddenFill>
            </a:ext>
          </a:extLst>
        </p:spPr>
      </p:pic>
      <p:pic>
        <p:nvPicPr>
          <p:cNvPr id="108562" name="Picture 18" descr="http://0.tqn.com/d/walking/1/0/u/g/PO_Closeup2.jpg"/>
          <p:cNvPicPr>
            <a:picLocks noChangeAspect="1" noChangeArrowheads="1"/>
          </p:cNvPicPr>
          <p:nvPr/>
        </p:nvPicPr>
        <p:blipFill rotWithShape="1">
          <a:blip r:embed="rId9">
            <a:extLst>
              <a:ext uri="{28A0092B-C50C-407E-A947-70E740481C1C}">
                <a14:useLocalDpi xmlns:a14="http://schemas.microsoft.com/office/drawing/2010/main" val="0"/>
              </a:ext>
            </a:extLst>
          </a:blip>
          <a:srcRect l="18286" r="14857"/>
          <a:stretch/>
        </p:blipFill>
        <p:spPr bwMode="auto">
          <a:xfrm>
            <a:off x="6317795" y="75619"/>
            <a:ext cx="2740480" cy="3258711"/>
          </a:xfrm>
          <a:prstGeom prst="rect">
            <a:avLst/>
          </a:prstGeom>
          <a:noFill/>
          <a:extLst>
            <a:ext uri="{909E8E84-426E-40DD-AFC4-6F175D3DCCD1}">
              <a14:hiddenFill xmlns:a14="http://schemas.microsoft.com/office/drawing/2010/main">
                <a:solidFill>
                  <a:srgbClr val="FFFFFF"/>
                </a:solidFill>
              </a14:hiddenFill>
            </a:ext>
          </a:extLst>
        </p:spPr>
      </p:pic>
      <p:pic>
        <p:nvPicPr>
          <p:cNvPr id="108546" name="Picture 2" descr="http://www.topsecretwriters.com/wp-content/uploads/2012/01/magicmushroom.jpg"/>
          <p:cNvPicPr>
            <a:picLocks noChangeAspect="1" noChangeArrowheads="1"/>
          </p:cNvPicPr>
          <p:nvPr/>
        </p:nvPicPr>
        <p:blipFill rotWithShape="1">
          <a:blip r:embed="rId10">
            <a:extLst>
              <a:ext uri="{28A0092B-C50C-407E-A947-70E740481C1C}">
                <a14:useLocalDpi xmlns:a14="http://schemas.microsoft.com/office/drawing/2010/main" val="0"/>
              </a:ext>
            </a:extLst>
          </a:blip>
          <a:srcRect l="29206" r="9524"/>
          <a:stretch/>
        </p:blipFill>
        <p:spPr bwMode="auto">
          <a:xfrm>
            <a:off x="2819400" y="1918457"/>
            <a:ext cx="2324100" cy="252881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18387" y="103614"/>
            <a:ext cx="4939388" cy="954107"/>
          </a:xfrm>
          <a:prstGeom prst="rect">
            <a:avLst/>
          </a:prstGeom>
          <a:solidFill>
            <a:schemeClr val="bg1">
              <a:alpha val="53000"/>
            </a:schemeClr>
          </a:solidFill>
        </p:spPr>
        <p:txBody>
          <a:bodyPr wrap="square" rtlCol="0">
            <a:spAutoFit/>
          </a:bodyPr>
          <a:lstStyle/>
          <a:p>
            <a:r>
              <a:rPr lang="en-US" sz="2800" b="1" dirty="0">
                <a:solidFill>
                  <a:srgbClr val="909465">
                    <a:lumMod val="50000"/>
                  </a:srgbClr>
                </a:solidFill>
              </a:rPr>
              <a:t>Just A Few More Ways Plants Get Animals To Not Eat Them…</a:t>
            </a:r>
          </a:p>
        </p:txBody>
      </p:sp>
    </p:spTree>
    <p:extLst>
      <p:ext uri="{BB962C8B-B14F-4D97-AF65-F5344CB8AC3E}">
        <p14:creationId xmlns:p14="http://schemas.microsoft.com/office/powerpoint/2010/main" val="24284773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dirty="0" smtClean="0"/>
              <a:t>Other Interactions… Symbiosis</a:t>
            </a:r>
          </a:p>
        </p:txBody>
      </p:sp>
      <p:sp>
        <p:nvSpPr>
          <p:cNvPr id="58371" name="Rectangle 3"/>
          <p:cNvSpPr>
            <a:spLocks noGrp="1" noChangeArrowheads="1"/>
          </p:cNvSpPr>
          <p:nvPr>
            <p:ph type="body" idx="1"/>
          </p:nvPr>
        </p:nvSpPr>
        <p:spPr>
          <a:xfrm>
            <a:off x="457200" y="1371600"/>
            <a:ext cx="8229600" cy="4267200"/>
          </a:xfrm>
        </p:spPr>
        <p:txBody>
          <a:bodyPr/>
          <a:lstStyle/>
          <a:p>
            <a:pPr eaLnBrk="1" hangingPunct="1">
              <a:lnSpc>
                <a:spcPct val="90000"/>
              </a:lnSpc>
              <a:spcBef>
                <a:spcPct val="0"/>
              </a:spcBef>
            </a:pPr>
            <a:r>
              <a:rPr lang="en-US" sz="2400" dirty="0" smtClean="0">
                <a:solidFill>
                  <a:schemeClr val="accent4">
                    <a:lumMod val="50000"/>
                  </a:schemeClr>
                </a:solidFill>
              </a:rPr>
              <a:t>Not all interactions between organisms result in a winner (getting fed) and a loser (being eaten).</a:t>
            </a:r>
          </a:p>
          <a:p>
            <a:pPr eaLnBrk="1" hangingPunct="1">
              <a:lnSpc>
                <a:spcPct val="90000"/>
              </a:lnSpc>
              <a:spcBef>
                <a:spcPct val="0"/>
              </a:spcBef>
            </a:pPr>
            <a:endParaRPr lang="en-US" sz="2400" dirty="0" smtClean="0">
              <a:solidFill>
                <a:schemeClr val="accent4">
                  <a:lumMod val="50000"/>
                </a:schemeClr>
              </a:solidFill>
            </a:endParaRPr>
          </a:p>
          <a:p>
            <a:pPr eaLnBrk="1" hangingPunct="1">
              <a:lnSpc>
                <a:spcPct val="90000"/>
              </a:lnSpc>
              <a:spcBef>
                <a:spcPct val="0"/>
              </a:spcBef>
            </a:pPr>
            <a:r>
              <a:rPr lang="en-US" sz="2400" b="1" u="sng" dirty="0" smtClean="0">
                <a:solidFill>
                  <a:srgbClr val="FFFF00"/>
                </a:solidFill>
              </a:rPr>
              <a:t>Symbiosis</a:t>
            </a:r>
            <a:r>
              <a:rPr lang="en-US" sz="2400" u="sng" dirty="0" smtClean="0">
                <a:solidFill>
                  <a:schemeClr val="accent4">
                    <a:lumMod val="50000"/>
                  </a:schemeClr>
                </a:solidFill>
              </a:rPr>
              <a:t> is a relationship in which two species live in close association with each other.</a:t>
            </a:r>
            <a:r>
              <a:rPr lang="en-US" sz="2400" dirty="0" smtClean="0">
                <a:solidFill>
                  <a:schemeClr val="accent4">
                    <a:lumMod val="50000"/>
                  </a:schemeClr>
                </a:solidFill>
              </a:rPr>
              <a:t> </a:t>
            </a:r>
          </a:p>
          <a:p>
            <a:pPr lvl="1" eaLnBrk="1" hangingPunct="1">
              <a:lnSpc>
                <a:spcPct val="90000"/>
              </a:lnSpc>
              <a:spcBef>
                <a:spcPct val="0"/>
              </a:spcBef>
            </a:pPr>
            <a:r>
              <a:rPr lang="en-US" sz="2000" dirty="0" smtClean="0">
                <a:solidFill>
                  <a:schemeClr val="accent4">
                    <a:lumMod val="50000"/>
                  </a:schemeClr>
                </a:solidFill>
              </a:rPr>
              <a:t>One lives in or on another species.</a:t>
            </a:r>
          </a:p>
          <a:p>
            <a:pPr eaLnBrk="1" hangingPunct="1">
              <a:lnSpc>
                <a:spcPct val="90000"/>
              </a:lnSpc>
              <a:spcBef>
                <a:spcPct val="0"/>
              </a:spcBef>
            </a:pPr>
            <a:endParaRPr lang="en-US" sz="2400" dirty="0" smtClean="0">
              <a:solidFill>
                <a:schemeClr val="accent4">
                  <a:lumMod val="50000"/>
                </a:schemeClr>
              </a:solidFill>
            </a:endParaRPr>
          </a:p>
          <a:p>
            <a:pPr eaLnBrk="1" hangingPunct="1">
              <a:lnSpc>
                <a:spcPct val="90000"/>
              </a:lnSpc>
              <a:spcBef>
                <a:spcPct val="0"/>
              </a:spcBef>
            </a:pPr>
            <a:r>
              <a:rPr lang="en-US" sz="2400" dirty="0" smtClean="0">
                <a:solidFill>
                  <a:schemeClr val="accent4">
                    <a:lumMod val="50000"/>
                  </a:schemeClr>
                </a:solidFill>
              </a:rPr>
              <a:t>In some forms of symbiosis, one or both of the species benefit from the relationship. </a:t>
            </a:r>
          </a:p>
          <a:p>
            <a:pPr lvl="1" eaLnBrk="1" hangingPunct="1">
              <a:lnSpc>
                <a:spcPct val="90000"/>
              </a:lnSpc>
              <a:spcBef>
                <a:spcPct val="0"/>
              </a:spcBef>
            </a:pPr>
            <a:r>
              <a:rPr lang="en-US" sz="2000" dirty="0" smtClean="0">
                <a:solidFill>
                  <a:schemeClr val="accent4">
                    <a:lumMod val="50000"/>
                  </a:schemeClr>
                </a:solidFill>
              </a:rPr>
              <a:t>Take for instance </a:t>
            </a:r>
            <a:r>
              <a:rPr lang="en-US" sz="2000" i="1" dirty="0" err="1" smtClean="0">
                <a:solidFill>
                  <a:schemeClr val="accent4">
                    <a:lumMod val="50000"/>
                  </a:schemeClr>
                </a:solidFill>
              </a:rPr>
              <a:t>E.coli</a:t>
            </a:r>
            <a:r>
              <a:rPr lang="en-US" sz="2000" dirty="0" smtClean="0">
                <a:solidFill>
                  <a:schemeClr val="accent4">
                    <a:lumMod val="50000"/>
                  </a:schemeClr>
                </a:solidFill>
              </a:rPr>
              <a:t> in our gut. We both benefit from the interactions.</a:t>
            </a:r>
          </a:p>
          <a:p>
            <a:pPr lvl="1" eaLnBrk="1" hangingPunct="1">
              <a:lnSpc>
                <a:spcPct val="90000"/>
              </a:lnSpc>
              <a:spcBef>
                <a:spcPct val="0"/>
              </a:spcBef>
            </a:pPr>
            <a:r>
              <a:rPr lang="en-US" sz="2000" dirty="0" smtClean="0">
                <a:solidFill>
                  <a:schemeClr val="accent4">
                    <a:lumMod val="50000"/>
                  </a:schemeClr>
                </a:solidFill>
              </a:rPr>
              <a:t>Cleaner fish in an eel’s mouth.</a:t>
            </a:r>
          </a:p>
          <a:p>
            <a:pPr lvl="1" eaLnBrk="1" hangingPunct="1">
              <a:lnSpc>
                <a:spcPct val="90000"/>
              </a:lnSpc>
              <a:spcBef>
                <a:spcPct val="0"/>
              </a:spcBef>
            </a:pPr>
            <a:r>
              <a:rPr lang="en-US" sz="2000" dirty="0" smtClean="0">
                <a:solidFill>
                  <a:schemeClr val="accent4">
                    <a:lumMod val="50000"/>
                  </a:schemeClr>
                </a:solidFill>
              </a:rPr>
              <a:t>Dust mites that are attached to the base of your eyelashes.</a:t>
            </a:r>
          </a:p>
          <a:p>
            <a:pPr eaLnBrk="1" hangingPunct="1">
              <a:lnSpc>
                <a:spcPct val="90000"/>
              </a:lnSpc>
              <a:spcBef>
                <a:spcPct val="0"/>
              </a:spcBef>
            </a:pPr>
            <a:endParaRPr lang="en-US" sz="2400" dirty="0" smtClean="0">
              <a:solidFill>
                <a:schemeClr val="accent4">
                  <a:lumMod val="50000"/>
                </a:schemeClr>
              </a:solidFill>
            </a:endParaRPr>
          </a:p>
        </p:txBody>
      </p:sp>
    </p:spTree>
    <p:extLst>
      <p:ext uri="{BB962C8B-B14F-4D97-AF65-F5344CB8AC3E}">
        <p14:creationId xmlns:p14="http://schemas.microsoft.com/office/powerpoint/2010/main" val="36896051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83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837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8371">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8371">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58371">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58371">
                                            <p:txEl>
                                              <p:pRg st="7" end="7"/>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5837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dirty="0" smtClean="0"/>
              <a:t>Non-harmful Interactions</a:t>
            </a:r>
            <a:endParaRPr lang="en-US" b="0" i="1" dirty="0" smtClean="0"/>
          </a:p>
        </p:txBody>
      </p:sp>
      <p:sp>
        <p:nvSpPr>
          <p:cNvPr id="80899" name="Rectangle 3"/>
          <p:cNvSpPr>
            <a:spLocks noGrp="1" noChangeArrowheads="1"/>
          </p:cNvSpPr>
          <p:nvPr>
            <p:ph type="body" idx="1"/>
          </p:nvPr>
        </p:nvSpPr>
        <p:spPr>
          <a:xfrm>
            <a:off x="457200" y="1371600"/>
            <a:ext cx="8229600" cy="5105400"/>
          </a:xfrm>
        </p:spPr>
        <p:txBody>
          <a:bodyPr>
            <a:normAutofit/>
          </a:bodyPr>
          <a:lstStyle/>
          <a:p>
            <a:pPr eaLnBrk="1" hangingPunct="1">
              <a:lnSpc>
                <a:spcPct val="90000"/>
              </a:lnSpc>
              <a:spcBef>
                <a:spcPct val="0"/>
              </a:spcBef>
            </a:pPr>
            <a:r>
              <a:rPr lang="en-US" sz="2800" dirty="0" smtClean="0">
                <a:solidFill>
                  <a:schemeClr val="accent4">
                    <a:lumMod val="50000"/>
                  </a:schemeClr>
                </a:solidFill>
              </a:rPr>
              <a:t>Mutualism and commensalism are two kinds of symbiotic relationships.</a:t>
            </a:r>
          </a:p>
          <a:p>
            <a:pPr eaLnBrk="1" hangingPunct="1">
              <a:lnSpc>
                <a:spcPct val="90000"/>
              </a:lnSpc>
              <a:spcBef>
                <a:spcPct val="0"/>
              </a:spcBef>
            </a:pPr>
            <a:endParaRPr lang="en-US" sz="2800" dirty="0" smtClean="0">
              <a:solidFill>
                <a:schemeClr val="accent4">
                  <a:lumMod val="50000"/>
                </a:schemeClr>
              </a:solidFill>
            </a:endParaRPr>
          </a:p>
          <a:p>
            <a:pPr eaLnBrk="1" hangingPunct="1">
              <a:lnSpc>
                <a:spcPct val="90000"/>
              </a:lnSpc>
              <a:spcBef>
                <a:spcPct val="0"/>
              </a:spcBef>
            </a:pPr>
            <a:r>
              <a:rPr lang="en-US" sz="2800" u="sng" dirty="0" smtClean="0">
                <a:solidFill>
                  <a:schemeClr val="accent4">
                    <a:lumMod val="50000"/>
                  </a:schemeClr>
                </a:solidFill>
              </a:rPr>
              <a:t>A relationship between two species in which </a:t>
            </a:r>
            <a:r>
              <a:rPr lang="en-US" sz="2800" i="1" u="sng" dirty="0" smtClean="0">
                <a:solidFill>
                  <a:srgbClr val="FF0000"/>
                </a:solidFill>
              </a:rPr>
              <a:t>both species benefit</a:t>
            </a:r>
            <a:r>
              <a:rPr lang="en-US" sz="2800" u="sng" dirty="0" smtClean="0">
                <a:solidFill>
                  <a:srgbClr val="FF0000"/>
                </a:solidFill>
              </a:rPr>
              <a:t> </a:t>
            </a:r>
            <a:r>
              <a:rPr lang="en-US" sz="2800" u="sng" dirty="0" smtClean="0">
                <a:solidFill>
                  <a:schemeClr val="accent4">
                    <a:lumMod val="50000"/>
                  </a:schemeClr>
                </a:solidFill>
              </a:rPr>
              <a:t>is called </a:t>
            </a:r>
            <a:r>
              <a:rPr lang="en-US" sz="2800" b="1" u="sng" dirty="0" smtClean="0">
                <a:solidFill>
                  <a:srgbClr val="FFFF00"/>
                </a:solidFill>
              </a:rPr>
              <a:t>mutualism.</a:t>
            </a:r>
            <a:r>
              <a:rPr lang="en-US" sz="2800" dirty="0" smtClean="0">
                <a:solidFill>
                  <a:schemeClr val="accent4">
                    <a:lumMod val="50000"/>
                  </a:schemeClr>
                </a:solidFill>
              </a:rPr>
              <a:t> </a:t>
            </a:r>
          </a:p>
          <a:p>
            <a:pPr eaLnBrk="1" hangingPunct="1">
              <a:lnSpc>
                <a:spcPct val="90000"/>
              </a:lnSpc>
              <a:spcBef>
                <a:spcPct val="0"/>
              </a:spcBef>
            </a:pPr>
            <a:endParaRPr lang="en-US" sz="2800" dirty="0" smtClean="0">
              <a:solidFill>
                <a:schemeClr val="accent4">
                  <a:lumMod val="50000"/>
                </a:schemeClr>
              </a:solidFill>
            </a:endParaRPr>
          </a:p>
          <a:p>
            <a:pPr eaLnBrk="1" hangingPunct="1">
              <a:lnSpc>
                <a:spcPct val="90000"/>
              </a:lnSpc>
              <a:spcBef>
                <a:spcPct val="0"/>
              </a:spcBef>
            </a:pPr>
            <a:r>
              <a:rPr lang="en-US" sz="2800" u="sng" dirty="0" smtClean="0">
                <a:solidFill>
                  <a:schemeClr val="accent4">
                    <a:lumMod val="50000"/>
                  </a:schemeClr>
                </a:solidFill>
              </a:rPr>
              <a:t>In </a:t>
            </a:r>
            <a:r>
              <a:rPr lang="en-US" sz="2800" b="1" u="sng" dirty="0" smtClean="0">
                <a:solidFill>
                  <a:srgbClr val="FFFF00"/>
                </a:solidFill>
              </a:rPr>
              <a:t>commensalism</a:t>
            </a:r>
            <a:r>
              <a:rPr lang="en-US" sz="2800" b="1" u="sng" dirty="0" smtClean="0">
                <a:solidFill>
                  <a:schemeClr val="accent4">
                    <a:lumMod val="50000"/>
                  </a:schemeClr>
                </a:solidFill>
              </a:rPr>
              <a:t>,</a:t>
            </a:r>
            <a:r>
              <a:rPr lang="en-US" sz="2800" u="sng" dirty="0" smtClean="0">
                <a:solidFill>
                  <a:schemeClr val="accent4">
                    <a:lumMod val="50000"/>
                  </a:schemeClr>
                </a:solidFill>
              </a:rPr>
              <a:t> two species have a relationship in which one species benefits and the other is </a:t>
            </a:r>
            <a:r>
              <a:rPr lang="en-US" sz="2800" i="1" u="sng" dirty="0" smtClean="0">
                <a:solidFill>
                  <a:srgbClr val="FF0000"/>
                </a:solidFill>
              </a:rPr>
              <a:t>neither harmed nor helped</a:t>
            </a:r>
            <a:r>
              <a:rPr lang="en-US" sz="2800" u="sng" dirty="0" smtClean="0">
                <a:solidFill>
                  <a:srgbClr val="FF0000"/>
                </a:solidFill>
              </a:rPr>
              <a:t>.</a:t>
            </a:r>
          </a:p>
          <a:p>
            <a:pPr eaLnBrk="1" hangingPunct="1">
              <a:lnSpc>
                <a:spcPct val="90000"/>
              </a:lnSpc>
              <a:spcBef>
                <a:spcPct val="0"/>
              </a:spcBef>
            </a:pPr>
            <a:endParaRPr lang="en-US" sz="2800" dirty="0" smtClean="0">
              <a:solidFill>
                <a:schemeClr val="accent4">
                  <a:lumMod val="50000"/>
                </a:schemeClr>
              </a:solidFill>
            </a:endParaRPr>
          </a:p>
          <a:p>
            <a:pPr eaLnBrk="1" hangingPunct="1">
              <a:lnSpc>
                <a:spcPct val="90000"/>
              </a:lnSpc>
              <a:spcBef>
                <a:spcPct val="0"/>
              </a:spcBef>
            </a:pPr>
            <a:r>
              <a:rPr lang="en-US" sz="2800" dirty="0" smtClean="0">
                <a:solidFill>
                  <a:schemeClr val="accent4">
                    <a:lumMod val="50000"/>
                  </a:schemeClr>
                </a:solidFill>
              </a:rPr>
              <a:t>Study the following graphics…</a:t>
            </a:r>
          </a:p>
        </p:txBody>
      </p:sp>
    </p:spTree>
    <p:extLst>
      <p:ext uri="{BB962C8B-B14F-4D97-AF65-F5344CB8AC3E}">
        <p14:creationId xmlns:p14="http://schemas.microsoft.com/office/powerpoint/2010/main" val="16242453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0899">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0899">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0899">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089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Grp="1" noChangeArrowheads="1"/>
          </p:cNvSpPr>
          <p:nvPr>
            <p:ph type="title"/>
          </p:nvPr>
        </p:nvSpPr>
        <p:spPr>
          <a:xfrm>
            <a:off x="0" y="114300"/>
            <a:ext cx="8229600" cy="381000"/>
          </a:xfrm>
          <a:solidFill>
            <a:schemeClr val="bg1"/>
          </a:solidFill>
        </p:spPr>
        <p:txBody>
          <a:bodyPr>
            <a:normAutofit fontScale="90000"/>
          </a:bodyPr>
          <a:lstStyle/>
          <a:p>
            <a:pPr eaLnBrk="1" hangingPunct="1"/>
            <a:r>
              <a:rPr lang="en-US" sz="2400" dirty="0" smtClean="0"/>
              <a:t>Examples of Mutualism</a:t>
            </a:r>
          </a:p>
        </p:txBody>
      </p:sp>
      <p:sp>
        <p:nvSpPr>
          <p:cNvPr id="22531" name="Rectangle 5"/>
          <p:cNvSpPr>
            <a:spLocks noGrp="1" noChangeArrowheads="1"/>
          </p:cNvSpPr>
          <p:nvPr>
            <p:ph idx="1"/>
          </p:nvPr>
        </p:nvSpPr>
        <p:spPr>
          <a:xfrm>
            <a:off x="152400" y="609600"/>
            <a:ext cx="5486400" cy="6019800"/>
          </a:xfrm>
        </p:spPr>
        <p:txBody>
          <a:bodyPr>
            <a:normAutofit/>
          </a:bodyPr>
          <a:lstStyle/>
          <a:p>
            <a:pPr marL="117475" indent="-117475"/>
            <a:r>
              <a:rPr lang="en-US" sz="1800" b="1" dirty="0" smtClean="0"/>
              <a:t>Clownfish and sea anemones:  </a:t>
            </a:r>
            <a:r>
              <a:rPr lang="en-US" sz="1800" dirty="0"/>
              <a:t>The clownfish benefits by having a protected home territory. Anemones benefit by having a cleaning crew</a:t>
            </a:r>
            <a:r>
              <a:rPr lang="en-US" sz="1600" dirty="0"/>
              <a:t>.</a:t>
            </a:r>
          </a:p>
          <a:p>
            <a:pPr marL="117475" indent="-117475" eaLnBrk="1" hangingPunct="1"/>
            <a:r>
              <a:rPr lang="en-US" sz="1400" dirty="0" smtClean="0"/>
              <a:t>Clownfish are small, brightly-colored fish found in coral reefs. They are frequently found in the tentacles of sea anemones, which typically capture their prey by paralyzing them with discharged </a:t>
            </a:r>
            <a:r>
              <a:rPr lang="en-US" sz="1400" dirty="0" err="1" smtClean="0"/>
              <a:t>cnidoblasts</a:t>
            </a:r>
            <a:r>
              <a:rPr lang="en-US" sz="1400" dirty="0" smtClean="0"/>
              <a:t> (nematocysts), and then ingesting the animal within the </a:t>
            </a:r>
            <a:r>
              <a:rPr lang="en-US" sz="1400" dirty="0" err="1" smtClean="0"/>
              <a:t>gastrovascular</a:t>
            </a:r>
            <a:r>
              <a:rPr lang="en-US" sz="1400" dirty="0" smtClean="0"/>
              <a:t> cavity.  Studies have shown that a component of clownfish mucus </a:t>
            </a:r>
            <a:r>
              <a:rPr lang="en-US" sz="1400" i="1" dirty="0" smtClean="0"/>
              <a:t>inhibits</a:t>
            </a:r>
            <a:r>
              <a:rPr lang="en-US" sz="1400" dirty="0" smtClean="0"/>
              <a:t> the discharge of these </a:t>
            </a:r>
            <a:r>
              <a:rPr lang="en-US" sz="1400" dirty="0" err="1" smtClean="0"/>
              <a:t>cnidoblasts</a:t>
            </a:r>
            <a:r>
              <a:rPr lang="en-US" sz="1400" dirty="0" smtClean="0"/>
              <a:t>. Clownfish and sea anemones present an example of </a:t>
            </a:r>
            <a:r>
              <a:rPr lang="en-US" sz="1400" b="1" dirty="0" smtClean="0"/>
              <a:t>facultative mutualism</a:t>
            </a:r>
            <a:r>
              <a:rPr lang="en-US" sz="1400" dirty="0" smtClean="0"/>
              <a:t>. </a:t>
            </a:r>
          </a:p>
          <a:p>
            <a:pPr marL="117475" indent="-117475" eaLnBrk="1" hangingPunct="1"/>
            <a:r>
              <a:rPr lang="en-US" sz="1800" b="1" dirty="0" smtClean="0"/>
              <a:t>Termites and intestinal flagellates: </a:t>
            </a:r>
            <a:r>
              <a:rPr lang="en-US" sz="1800" dirty="0" smtClean="0"/>
              <a:t>Termites benefit from having access to the energy in cellulose &amp; the bacteria has the benefit of having a constant food source. </a:t>
            </a:r>
          </a:p>
          <a:p>
            <a:pPr marL="117475" indent="-117475" eaLnBrk="1" hangingPunct="1"/>
            <a:r>
              <a:rPr lang="en-US" sz="1400" dirty="0" smtClean="0"/>
              <a:t>Although termites can physically chew and ingest wood, they are </a:t>
            </a:r>
            <a:r>
              <a:rPr lang="en-US" sz="1400" dirty="0" smtClean="0">
                <a:solidFill>
                  <a:schemeClr val="accent2"/>
                </a:solidFill>
              </a:rPr>
              <a:t>incapable</a:t>
            </a:r>
            <a:r>
              <a:rPr lang="en-US" sz="1400" dirty="0" smtClean="0"/>
              <a:t> of chemically digesting cellulose into sugars.  They rely on intestinal flagellates, e.g. </a:t>
            </a:r>
            <a:r>
              <a:rPr lang="en-US" sz="1400" i="1" dirty="0" err="1" smtClean="0"/>
              <a:t>Pyrrsonympha</a:t>
            </a:r>
            <a:r>
              <a:rPr lang="en-US" sz="1400" i="1" dirty="0" smtClean="0"/>
              <a:t> </a:t>
            </a:r>
            <a:r>
              <a:rPr lang="en-US" sz="1400" dirty="0" smtClean="0"/>
              <a:t>spp. and </a:t>
            </a:r>
            <a:r>
              <a:rPr lang="en-US" sz="1400" i="1" dirty="0" err="1" smtClean="0"/>
              <a:t>Trichonympha</a:t>
            </a:r>
            <a:r>
              <a:rPr lang="en-US" sz="1400" dirty="0" smtClean="0"/>
              <a:t> spp. which are capable of digesting cellulose.  These genera of flagellates reside in the hindgut of termites and provide nutrition for them. They are not found anywhere else in nature. When a termite molts, it loses its hindgut and therefore loses its population of flagellates. It </a:t>
            </a:r>
            <a:r>
              <a:rPr lang="en-US" sz="1400" dirty="0" err="1" smtClean="0"/>
              <a:t>reinfects</a:t>
            </a:r>
            <a:r>
              <a:rPr lang="en-US" sz="1400" dirty="0" smtClean="0"/>
              <a:t> itself by ingesting its (or some other termite’s) hindgut that has been eliminated. (A pleasant thought, yes?)  A specimen of </a:t>
            </a:r>
            <a:r>
              <a:rPr lang="en-US" sz="1400" i="1" dirty="0" err="1" smtClean="0"/>
              <a:t>Pyrrsonympha</a:t>
            </a:r>
            <a:r>
              <a:rPr lang="en-US" sz="1400" i="1" dirty="0" smtClean="0"/>
              <a:t> </a:t>
            </a:r>
            <a:r>
              <a:rPr lang="en-US" sz="1400" dirty="0" smtClean="0"/>
              <a:t>is shown here.</a:t>
            </a:r>
            <a:endParaRPr lang="en-US" sz="1600" dirty="0" smtClean="0"/>
          </a:p>
        </p:txBody>
      </p:sp>
      <p:sp>
        <p:nvSpPr>
          <p:cNvPr id="22532" name="Rectangle 7"/>
          <p:cNvSpPr>
            <a:spLocks noChangeArrowheads="1"/>
          </p:cNvSpPr>
          <p:nvPr/>
        </p:nvSpPr>
        <p:spPr bwMode="auto">
          <a:xfrm>
            <a:off x="0" y="24812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solidFill>
                <a:prstClr val="black"/>
              </a:solidFill>
            </a:endParaRPr>
          </a:p>
        </p:txBody>
      </p:sp>
      <p:pic>
        <p:nvPicPr>
          <p:cNvPr id="22533" name="Picture 6" descr="clownfis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0"/>
            <a:ext cx="34290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4" name="Rectangle 8"/>
          <p:cNvSpPr>
            <a:spLocks noChangeArrowheads="1"/>
          </p:cNvSpPr>
          <p:nvPr/>
        </p:nvSpPr>
        <p:spPr bwMode="auto">
          <a:xfrm>
            <a:off x="0" y="4376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solidFill>
                <a:prstClr val="black"/>
              </a:solidFill>
            </a:endParaRPr>
          </a:p>
        </p:txBody>
      </p:sp>
      <p:pic>
        <p:nvPicPr>
          <p:cNvPr id="22535" name="Picture 9" descr="Pyrsonympha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3505200"/>
            <a:ext cx="34290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6" name="Rectangle 11"/>
          <p:cNvSpPr>
            <a:spLocks noChangeArrowheads="1"/>
          </p:cNvSpPr>
          <p:nvPr/>
        </p:nvSpPr>
        <p:spPr bwMode="auto">
          <a:xfrm>
            <a:off x="0" y="5505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solidFill>
                <a:prstClr val="black"/>
              </a:solidFill>
            </a:endParaRPr>
          </a:p>
        </p:txBody>
      </p:sp>
      <p:pic>
        <p:nvPicPr>
          <p:cNvPr id="22537" name="Picture 14" descr="clown fish swimming among anemo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1447800"/>
            <a:ext cx="3429000" cy="226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42059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04800" y="685800"/>
            <a:ext cx="3733800" cy="731838"/>
          </a:xfrm>
        </p:spPr>
        <p:txBody>
          <a:bodyPr>
            <a:normAutofit fontScale="90000"/>
          </a:bodyPr>
          <a:lstStyle/>
          <a:p>
            <a:pPr eaLnBrk="1" hangingPunct="1"/>
            <a:r>
              <a:rPr lang="en-US" smtClean="0"/>
              <a:t>Commensalism</a:t>
            </a:r>
          </a:p>
        </p:txBody>
      </p:sp>
      <p:sp>
        <p:nvSpPr>
          <p:cNvPr id="23555" name="Rectangle 3"/>
          <p:cNvSpPr>
            <a:spLocks noGrp="1" noChangeArrowheads="1"/>
          </p:cNvSpPr>
          <p:nvPr>
            <p:ph idx="1"/>
          </p:nvPr>
        </p:nvSpPr>
        <p:spPr>
          <a:xfrm>
            <a:off x="76200" y="1600200"/>
            <a:ext cx="3733800" cy="4876800"/>
          </a:xfrm>
        </p:spPr>
        <p:txBody>
          <a:bodyPr/>
          <a:lstStyle/>
          <a:p>
            <a:pPr eaLnBrk="1" hangingPunct="1"/>
            <a:r>
              <a:rPr lang="en-US" sz="2400" dirty="0" smtClean="0"/>
              <a:t>Barnacles on a humpback whale</a:t>
            </a:r>
          </a:p>
          <a:p>
            <a:pPr lvl="1" eaLnBrk="1" hangingPunct="1"/>
            <a:r>
              <a:rPr lang="en-US" sz="2000" dirty="0" smtClean="0"/>
              <a:t>Uses the whale to be transported to other sources of food, sometimes thousands of miles.</a:t>
            </a:r>
          </a:p>
          <a:p>
            <a:pPr eaLnBrk="1" hangingPunct="1"/>
            <a:r>
              <a:rPr lang="en-US" sz="2400" dirty="0" smtClean="0"/>
              <a:t>Remora shark</a:t>
            </a:r>
          </a:p>
          <a:p>
            <a:pPr lvl="1" eaLnBrk="1" hangingPunct="1"/>
            <a:r>
              <a:rPr lang="en-US" sz="2000" dirty="0" smtClean="0"/>
              <a:t>Attaches to whales to feed by way of a sucker pad on the top of its head.</a:t>
            </a:r>
          </a:p>
        </p:txBody>
      </p:sp>
      <p:sp>
        <p:nvSpPr>
          <p:cNvPr id="23556"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solidFill>
                <a:prstClr val="black"/>
              </a:solidFill>
            </a:endParaRPr>
          </a:p>
        </p:txBody>
      </p:sp>
      <p:pic>
        <p:nvPicPr>
          <p:cNvPr id="23557" name="Picture 4" descr="BarnaclesOnWha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0"/>
            <a:ext cx="5257800" cy="373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solidFill>
                <a:prstClr val="black"/>
              </a:solidFill>
            </a:endParaRPr>
          </a:p>
        </p:txBody>
      </p:sp>
      <p:pic>
        <p:nvPicPr>
          <p:cNvPr id="23559" name="Picture 6" descr="underwater-shark-remora"/>
          <p:cNvPicPr>
            <a:picLocks noChangeAspect="1" noChangeArrowheads="1"/>
          </p:cNvPicPr>
          <p:nvPr/>
        </p:nvPicPr>
        <p:blipFill>
          <a:blip r:embed="rId3">
            <a:extLst>
              <a:ext uri="{28A0092B-C50C-407E-A947-70E740481C1C}">
                <a14:useLocalDpi xmlns:a14="http://schemas.microsoft.com/office/drawing/2010/main" val="0"/>
              </a:ext>
            </a:extLst>
          </a:blip>
          <a:srcRect l="8197" t="22150" r="9836" b="24467"/>
          <a:stretch>
            <a:fillRect/>
          </a:stretch>
        </p:blipFill>
        <p:spPr bwMode="auto">
          <a:xfrm>
            <a:off x="3886200" y="3733800"/>
            <a:ext cx="52578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0" name="Oval 9"/>
          <p:cNvSpPr>
            <a:spLocks noChangeArrowheads="1"/>
          </p:cNvSpPr>
          <p:nvPr/>
        </p:nvSpPr>
        <p:spPr bwMode="auto">
          <a:xfrm rot="1158905">
            <a:off x="7177088" y="4814888"/>
            <a:ext cx="1970087" cy="7747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23561" name="Oval 10"/>
          <p:cNvSpPr>
            <a:spLocks noChangeArrowheads="1"/>
          </p:cNvSpPr>
          <p:nvPr/>
        </p:nvSpPr>
        <p:spPr bwMode="auto">
          <a:xfrm rot="1539196">
            <a:off x="3767138" y="1143000"/>
            <a:ext cx="2819400" cy="7620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Tree>
    <p:extLst>
      <p:ext uri="{BB962C8B-B14F-4D97-AF65-F5344CB8AC3E}">
        <p14:creationId xmlns:p14="http://schemas.microsoft.com/office/powerpoint/2010/main" val="5801050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7" name="Rectangle 3"/>
          <p:cNvSpPr>
            <a:spLocks noGrp="1" noChangeArrowheads="1"/>
          </p:cNvSpPr>
          <p:nvPr>
            <p:ph type="body" idx="1"/>
          </p:nvPr>
        </p:nvSpPr>
        <p:spPr/>
        <p:txBody>
          <a:bodyPr/>
          <a:lstStyle/>
          <a:p>
            <a:pPr eaLnBrk="1" hangingPunct="1">
              <a:spcBef>
                <a:spcPct val="0"/>
              </a:spcBef>
            </a:pPr>
            <a:r>
              <a:rPr lang="en-US" sz="2400" u="sng" dirty="0" smtClean="0">
                <a:solidFill>
                  <a:schemeClr val="accent4">
                    <a:lumMod val="75000"/>
                  </a:schemeClr>
                </a:solidFill>
              </a:rPr>
              <a:t>In </a:t>
            </a:r>
            <a:r>
              <a:rPr lang="en-US" sz="2400" b="1" u="sng" dirty="0" smtClean="0">
                <a:solidFill>
                  <a:srgbClr val="FFFF00"/>
                </a:solidFill>
              </a:rPr>
              <a:t>parasitism</a:t>
            </a:r>
            <a:r>
              <a:rPr lang="en-US" sz="2400" b="1" u="sng" dirty="0" smtClean="0">
                <a:solidFill>
                  <a:schemeClr val="accent6">
                    <a:lumMod val="75000"/>
                  </a:schemeClr>
                </a:solidFill>
              </a:rPr>
              <a:t>,</a:t>
            </a:r>
            <a:r>
              <a:rPr lang="en-US" sz="2400" u="sng" dirty="0" smtClean="0">
                <a:solidFill>
                  <a:schemeClr val="accent4">
                    <a:lumMod val="75000"/>
                  </a:schemeClr>
                </a:solidFill>
              </a:rPr>
              <a:t> one organism (the </a:t>
            </a:r>
            <a:r>
              <a:rPr lang="en-US" sz="2400" i="1" u="sng" dirty="0" smtClean="0">
                <a:solidFill>
                  <a:schemeClr val="accent4">
                    <a:lumMod val="75000"/>
                  </a:schemeClr>
                </a:solidFill>
              </a:rPr>
              <a:t>parasite</a:t>
            </a:r>
            <a:r>
              <a:rPr lang="en-US" sz="2400" u="sng" dirty="0" smtClean="0">
                <a:solidFill>
                  <a:schemeClr val="accent4">
                    <a:lumMod val="75000"/>
                  </a:schemeClr>
                </a:solidFill>
              </a:rPr>
              <a:t>) feeds on another organism called a </a:t>
            </a:r>
            <a:r>
              <a:rPr lang="en-US" sz="2400" i="1" u="sng" dirty="0" smtClean="0">
                <a:solidFill>
                  <a:schemeClr val="accent4">
                    <a:lumMod val="75000"/>
                  </a:schemeClr>
                </a:solidFill>
              </a:rPr>
              <a:t>host.</a:t>
            </a:r>
            <a:r>
              <a:rPr lang="en-US" sz="2400" i="1" dirty="0" smtClean="0">
                <a:solidFill>
                  <a:schemeClr val="accent4">
                    <a:lumMod val="75000"/>
                  </a:schemeClr>
                </a:solidFill>
              </a:rPr>
              <a:t> </a:t>
            </a:r>
          </a:p>
          <a:p>
            <a:pPr eaLnBrk="1" hangingPunct="1">
              <a:spcBef>
                <a:spcPct val="0"/>
              </a:spcBef>
            </a:pPr>
            <a:endParaRPr lang="en-US" sz="2400" i="1" dirty="0" smtClean="0">
              <a:solidFill>
                <a:schemeClr val="accent4">
                  <a:lumMod val="75000"/>
                </a:schemeClr>
              </a:solidFill>
            </a:endParaRPr>
          </a:p>
          <a:p>
            <a:pPr eaLnBrk="1" hangingPunct="1">
              <a:spcBef>
                <a:spcPct val="0"/>
              </a:spcBef>
            </a:pPr>
            <a:r>
              <a:rPr lang="en-US" sz="2400" dirty="0" smtClean="0">
                <a:solidFill>
                  <a:schemeClr val="accent4">
                    <a:lumMod val="75000"/>
                  </a:schemeClr>
                </a:solidFill>
              </a:rPr>
              <a:t>The host is almost always larger than the parasite and is </a:t>
            </a:r>
            <a:r>
              <a:rPr lang="en-US" sz="2400" i="1" dirty="0" smtClean="0">
                <a:solidFill>
                  <a:schemeClr val="tx2">
                    <a:lumMod val="60000"/>
                    <a:lumOff val="40000"/>
                  </a:schemeClr>
                </a:solidFill>
              </a:rPr>
              <a:t>usually</a:t>
            </a:r>
            <a:r>
              <a:rPr lang="en-US" sz="2400" dirty="0" smtClean="0">
                <a:solidFill>
                  <a:schemeClr val="accent4">
                    <a:lumMod val="75000"/>
                  </a:schemeClr>
                </a:solidFill>
              </a:rPr>
              <a:t> harmed </a:t>
            </a:r>
            <a:r>
              <a:rPr lang="en-US" sz="2400" i="1" dirty="0" smtClean="0">
                <a:solidFill>
                  <a:schemeClr val="tx2">
                    <a:lumMod val="60000"/>
                    <a:lumOff val="40000"/>
                  </a:schemeClr>
                </a:solidFill>
              </a:rPr>
              <a:t>but not killed</a:t>
            </a:r>
            <a:r>
              <a:rPr lang="en-US" sz="2400" dirty="0" smtClean="0">
                <a:solidFill>
                  <a:schemeClr val="accent4">
                    <a:lumMod val="75000"/>
                  </a:schemeClr>
                </a:solidFill>
              </a:rPr>
              <a:t>. </a:t>
            </a:r>
          </a:p>
          <a:p>
            <a:pPr eaLnBrk="1" hangingPunct="1">
              <a:spcBef>
                <a:spcPct val="0"/>
              </a:spcBef>
            </a:pPr>
            <a:endParaRPr lang="en-US" sz="2400" dirty="0" smtClean="0">
              <a:solidFill>
                <a:schemeClr val="accent4">
                  <a:lumMod val="75000"/>
                </a:schemeClr>
              </a:solidFill>
            </a:endParaRPr>
          </a:p>
          <a:p>
            <a:pPr eaLnBrk="1" hangingPunct="1">
              <a:spcBef>
                <a:spcPct val="0"/>
              </a:spcBef>
            </a:pPr>
            <a:r>
              <a:rPr lang="en-US" sz="2400" dirty="0" smtClean="0">
                <a:solidFill>
                  <a:schemeClr val="accent4">
                    <a:lumMod val="75000"/>
                  </a:schemeClr>
                </a:solidFill>
              </a:rPr>
              <a:t>Parasites often live on or in their host. Therefore, the parasite depends on its host not only for food but for a place to live as well. </a:t>
            </a:r>
          </a:p>
          <a:p>
            <a:pPr eaLnBrk="1" hangingPunct="1">
              <a:spcBef>
                <a:spcPct val="0"/>
              </a:spcBef>
            </a:pPr>
            <a:r>
              <a:rPr lang="en-US" sz="2400" dirty="0" smtClean="0">
                <a:solidFill>
                  <a:schemeClr val="accent4">
                    <a:lumMod val="75000"/>
                  </a:schemeClr>
                </a:solidFill>
              </a:rPr>
              <a:t>Examples:</a:t>
            </a:r>
          </a:p>
          <a:p>
            <a:pPr lvl="1" eaLnBrk="1" hangingPunct="1">
              <a:spcBef>
                <a:spcPct val="0"/>
              </a:spcBef>
            </a:pPr>
            <a:r>
              <a:rPr lang="en-US" sz="2000" dirty="0" smtClean="0">
                <a:solidFill>
                  <a:schemeClr val="accent4">
                    <a:lumMod val="75000"/>
                  </a:schemeClr>
                </a:solidFill>
              </a:rPr>
              <a:t>Ticks/flees, tapeworms, bacteria, lampreys</a:t>
            </a:r>
          </a:p>
          <a:p>
            <a:pPr eaLnBrk="1" hangingPunct="1">
              <a:spcBef>
                <a:spcPct val="0"/>
              </a:spcBef>
            </a:pPr>
            <a:endParaRPr lang="en-US" sz="2400" dirty="0" smtClean="0">
              <a:solidFill>
                <a:schemeClr val="accent4">
                  <a:lumMod val="75000"/>
                </a:schemeClr>
              </a:solidFill>
            </a:endParaRPr>
          </a:p>
        </p:txBody>
      </p:sp>
      <p:sp>
        <p:nvSpPr>
          <p:cNvPr id="19458" name="Rectangle 2"/>
          <p:cNvSpPr>
            <a:spLocks noGrp="1" noChangeArrowheads="1"/>
          </p:cNvSpPr>
          <p:nvPr>
            <p:ph type="title"/>
          </p:nvPr>
        </p:nvSpPr>
        <p:spPr/>
        <p:txBody>
          <a:bodyPr>
            <a:normAutofit/>
          </a:bodyPr>
          <a:lstStyle/>
          <a:p>
            <a:pPr eaLnBrk="1" hangingPunct="1"/>
            <a:r>
              <a:rPr lang="en-US" dirty="0" smtClean="0"/>
              <a:t>Parasite – Host Relationship</a:t>
            </a:r>
            <a:endParaRPr lang="en-US" b="0" i="1" dirty="0" smtClean="0"/>
          </a:p>
        </p:txBody>
      </p:sp>
      <p:pic>
        <p:nvPicPr>
          <p:cNvPr id="98309" name="Picture 5" descr="tick-on-skin-744826"/>
          <p:cNvPicPr>
            <a:picLocks noChangeAspect="1" noChangeArrowheads="1"/>
          </p:cNvPicPr>
          <p:nvPr/>
        </p:nvPicPr>
        <p:blipFill rotWithShape="1">
          <a:blip r:embed="rId2">
            <a:extLst>
              <a:ext uri="{28A0092B-C50C-407E-A947-70E740481C1C}">
                <a14:useLocalDpi xmlns:a14="http://schemas.microsoft.com/office/drawing/2010/main" val="0"/>
              </a:ext>
            </a:extLst>
          </a:blip>
          <a:srcRect b="8649"/>
          <a:stretch/>
        </p:blipFill>
        <p:spPr bwMode="auto">
          <a:xfrm>
            <a:off x="228600" y="2489688"/>
            <a:ext cx="4762500" cy="3985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11" name="Picture 7" descr="lamprey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1529" y="2283802"/>
            <a:ext cx="3717925"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13" name="Picture 9" descr="lamprey8.jpg">
            <a:hlinkClick r:id="rId4" tooltip="lamprey8.jpg"/>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00054" y="2286000"/>
            <a:ext cx="2819400" cy="202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73795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830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830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8307">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98307">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98307">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98309"/>
                                        </p:tgtEl>
                                        <p:attrNameLst>
                                          <p:attrName>style.visibility</p:attrName>
                                        </p:attrNameLst>
                                      </p:cBhvr>
                                      <p:to>
                                        <p:strVal val="visible"/>
                                      </p:to>
                                    </p:set>
                                    <p:animEffect transition="in" filter="dissolve">
                                      <p:cBhvr>
                                        <p:cTn id="27" dur="500"/>
                                        <p:tgtEl>
                                          <p:spTgt spid="9830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98311"/>
                                        </p:tgtEl>
                                        <p:attrNameLst>
                                          <p:attrName>style.visibility</p:attrName>
                                        </p:attrNameLst>
                                      </p:cBhvr>
                                      <p:to>
                                        <p:strVal val="visible"/>
                                      </p:to>
                                    </p:set>
                                    <p:animEffect transition="in" filter="dissolve">
                                      <p:cBhvr>
                                        <p:cTn id="32" dur="500"/>
                                        <p:tgtEl>
                                          <p:spTgt spid="9831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nodeType="clickEffect">
                                  <p:stCondLst>
                                    <p:cond delay="0"/>
                                  </p:stCondLst>
                                  <p:childTnLst>
                                    <p:set>
                                      <p:cBhvr>
                                        <p:cTn id="36" dur="1" fill="hold">
                                          <p:stCondLst>
                                            <p:cond delay="0"/>
                                          </p:stCondLst>
                                        </p:cTn>
                                        <p:tgtEl>
                                          <p:spTgt spid="98313"/>
                                        </p:tgtEl>
                                        <p:attrNameLst>
                                          <p:attrName>style.visibility</p:attrName>
                                        </p:attrNameLst>
                                      </p:cBhvr>
                                      <p:to>
                                        <p:strVal val="visible"/>
                                      </p:to>
                                    </p:set>
                                    <p:animEffect transition="in" filter="dissolve">
                                      <p:cBhvr>
                                        <p:cTn id="37" dur="500"/>
                                        <p:tgtEl>
                                          <p:spTgt spid="983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fontScale="90000"/>
          </a:bodyPr>
          <a:lstStyle/>
          <a:p>
            <a:pPr eaLnBrk="1" hangingPunct="1"/>
            <a:r>
              <a:rPr lang="en-US" dirty="0" smtClean="0"/>
              <a:t>Predator-Prey Interactions,       </a:t>
            </a:r>
            <a:r>
              <a:rPr lang="en-US" b="0" i="1" dirty="0" smtClean="0"/>
              <a:t>Parasite-host</a:t>
            </a:r>
          </a:p>
        </p:txBody>
      </p:sp>
      <p:sp>
        <p:nvSpPr>
          <p:cNvPr id="99331" name="Rectangle 3"/>
          <p:cNvSpPr>
            <a:spLocks noGrp="1" noChangeArrowheads="1"/>
          </p:cNvSpPr>
          <p:nvPr>
            <p:ph type="body" idx="1"/>
          </p:nvPr>
        </p:nvSpPr>
        <p:spPr/>
        <p:txBody>
          <a:bodyPr>
            <a:normAutofit/>
          </a:bodyPr>
          <a:lstStyle/>
          <a:p>
            <a:pPr eaLnBrk="1" hangingPunct="1">
              <a:spcBef>
                <a:spcPct val="0"/>
              </a:spcBef>
            </a:pPr>
            <a:r>
              <a:rPr lang="en-US" sz="2800" dirty="0" smtClean="0">
                <a:solidFill>
                  <a:schemeClr val="accent4">
                    <a:lumMod val="50000"/>
                  </a:schemeClr>
                </a:solidFill>
              </a:rPr>
              <a:t>Co-evolution happens in this relationship too.</a:t>
            </a:r>
          </a:p>
          <a:p>
            <a:pPr eaLnBrk="1" hangingPunct="1">
              <a:spcBef>
                <a:spcPct val="0"/>
              </a:spcBef>
            </a:pPr>
            <a:endParaRPr lang="en-US" sz="2800" dirty="0" smtClean="0">
              <a:solidFill>
                <a:schemeClr val="accent4">
                  <a:lumMod val="50000"/>
                </a:schemeClr>
              </a:solidFill>
            </a:endParaRPr>
          </a:p>
          <a:p>
            <a:pPr eaLnBrk="1" hangingPunct="1">
              <a:spcBef>
                <a:spcPct val="0"/>
              </a:spcBef>
            </a:pPr>
            <a:r>
              <a:rPr lang="en-US" sz="2800" dirty="0" smtClean="0">
                <a:solidFill>
                  <a:schemeClr val="accent4">
                    <a:lumMod val="50000"/>
                  </a:schemeClr>
                </a:solidFill>
              </a:rPr>
              <a:t>For example, hosts evolve with strategies to prevent  parasites from infecting them. They defend themselves with their immune systems or with behaviors such as scratching. </a:t>
            </a:r>
          </a:p>
          <a:p>
            <a:pPr eaLnBrk="1" hangingPunct="1">
              <a:spcBef>
                <a:spcPct val="0"/>
              </a:spcBef>
            </a:pPr>
            <a:endParaRPr lang="en-US" sz="2800" dirty="0" smtClean="0">
              <a:solidFill>
                <a:schemeClr val="accent4">
                  <a:lumMod val="50000"/>
                </a:schemeClr>
              </a:solidFill>
            </a:endParaRPr>
          </a:p>
          <a:p>
            <a:pPr eaLnBrk="1" hangingPunct="1">
              <a:spcBef>
                <a:spcPct val="0"/>
              </a:spcBef>
            </a:pPr>
            <a:r>
              <a:rPr lang="en-US" sz="2800" dirty="0" smtClean="0">
                <a:solidFill>
                  <a:schemeClr val="accent4">
                    <a:lumMod val="50000"/>
                  </a:schemeClr>
                </a:solidFill>
              </a:rPr>
              <a:t>In response, parasites may evolve ways to overcome the host’s defenses with such adaptations as strong hooks or chemicals that mask their presence.</a:t>
            </a:r>
            <a:endParaRPr lang="en-US" sz="3600" dirty="0" smtClean="0">
              <a:solidFill>
                <a:schemeClr val="accent4">
                  <a:lumMod val="50000"/>
                </a:schemeClr>
              </a:solidFill>
              <a:latin typeface="UtopiaStd-Regular" charset="0"/>
            </a:endParaRPr>
          </a:p>
        </p:txBody>
      </p:sp>
    </p:spTree>
    <p:extLst>
      <p:ext uri="{BB962C8B-B14F-4D97-AF65-F5344CB8AC3E}">
        <p14:creationId xmlns:p14="http://schemas.microsoft.com/office/powerpoint/2010/main" val="31519014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933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933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933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Part 3</a:t>
            </a:r>
            <a:endParaRPr lang="en-US" dirty="0"/>
          </a:p>
        </p:txBody>
      </p:sp>
      <p:sp>
        <p:nvSpPr>
          <p:cNvPr id="4" name="Subtitle 3"/>
          <p:cNvSpPr>
            <a:spLocks noGrp="1"/>
          </p:cNvSpPr>
          <p:nvPr>
            <p:ph type="subTitle" idx="1"/>
          </p:nvPr>
        </p:nvSpPr>
        <p:spPr/>
        <p:txBody>
          <a:bodyPr/>
          <a:lstStyle/>
          <a:p>
            <a:r>
              <a:rPr lang="en-US" dirty="0" smtClean="0"/>
              <a:t>Interactions in Communities</a:t>
            </a:r>
            <a:endParaRPr lang="en-US" dirty="0"/>
          </a:p>
        </p:txBody>
      </p:sp>
    </p:spTree>
    <p:extLst>
      <p:ext uri="{BB962C8B-B14F-4D97-AF65-F5344CB8AC3E}">
        <p14:creationId xmlns:p14="http://schemas.microsoft.com/office/powerpoint/2010/main" val="42754259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0"/>
            <a:ext cx="8229600" cy="2057400"/>
          </a:xfrm>
          <a:solidFill>
            <a:srgbClr val="3366FF"/>
          </a:solidFill>
        </p:spPr>
        <p:txBody>
          <a:bodyPr>
            <a:normAutofit fontScale="90000"/>
          </a:bodyPr>
          <a:lstStyle/>
          <a:p>
            <a:pPr eaLnBrk="1" hangingPunct="1"/>
            <a:r>
              <a:rPr lang="en-US" sz="2800" smtClean="0"/>
              <a:t>Organism 1 is the common prey for coyotes in the Sonoran Desert. If predator population is dependent on prey available, which graph do you think represents the population graph for coyotes during the same time frame?</a:t>
            </a:r>
          </a:p>
        </p:txBody>
      </p:sp>
      <p:pic>
        <p:nvPicPr>
          <p:cNvPr id="24579" name="Picture 4"/>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590800" y="2057400"/>
            <a:ext cx="4114800" cy="2228850"/>
          </a:xfrm>
          <a:noFill/>
        </p:spPr>
      </p:pic>
      <p:pic>
        <p:nvPicPr>
          <p:cNvPr id="2458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343400"/>
            <a:ext cx="312420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81"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4343400"/>
            <a:ext cx="304800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8007"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4343400"/>
            <a:ext cx="304800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9742" y="4419600"/>
            <a:ext cx="317716" cy="369332"/>
          </a:xfrm>
          <a:prstGeom prst="rect">
            <a:avLst/>
          </a:prstGeom>
          <a:noFill/>
        </p:spPr>
        <p:txBody>
          <a:bodyPr wrap="none" rtlCol="0">
            <a:spAutoFit/>
          </a:bodyPr>
          <a:lstStyle/>
          <a:p>
            <a:r>
              <a:rPr lang="en-US" dirty="0">
                <a:solidFill>
                  <a:prstClr val="black"/>
                </a:solidFill>
              </a:rPr>
              <a:t>A</a:t>
            </a:r>
          </a:p>
        </p:txBody>
      </p:sp>
      <p:sp>
        <p:nvSpPr>
          <p:cNvPr id="8" name="TextBox 7"/>
          <p:cNvSpPr txBox="1"/>
          <p:nvPr/>
        </p:nvSpPr>
        <p:spPr>
          <a:xfrm>
            <a:off x="3124200" y="4419600"/>
            <a:ext cx="309700" cy="369332"/>
          </a:xfrm>
          <a:prstGeom prst="rect">
            <a:avLst/>
          </a:prstGeom>
          <a:noFill/>
        </p:spPr>
        <p:txBody>
          <a:bodyPr wrap="none" rtlCol="0">
            <a:spAutoFit/>
          </a:bodyPr>
          <a:lstStyle/>
          <a:p>
            <a:r>
              <a:rPr lang="en-US" dirty="0">
                <a:solidFill>
                  <a:prstClr val="black"/>
                </a:solidFill>
              </a:rPr>
              <a:t>B</a:t>
            </a:r>
          </a:p>
        </p:txBody>
      </p:sp>
      <p:sp>
        <p:nvSpPr>
          <p:cNvPr id="9" name="TextBox 8"/>
          <p:cNvSpPr txBox="1"/>
          <p:nvPr/>
        </p:nvSpPr>
        <p:spPr>
          <a:xfrm>
            <a:off x="6172200" y="4448175"/>
            <a:ext cx="308098" cy="369332"/>
          </a:xfrm>
          <a:prstGeom prst="rect">
            <a:avLst/>
          </a:prstGeom>
          <a:noFill/>
        </p:spPr>
        <p:txBody>
          <a:bodyPr wrap="none" rtlCol="0">
            <a:spAutoFit/>
          </a:bodyPr>
          <a:lstStyle/>
          <a:p>
            <a:r>
              <a:rPr lang="en-US" dirty="0">
                <a:solidFill>
                  <a:prstClr val="black"/>
                </a:solidFill>
              </a:rPr>
              <a:t>C</a:t>
            </a:r>
          </a:p>
        </p:txBody>
      </p:sp>
    </p:spTree>
    <p:extLst>
      <p:ext uri="{BB962C8B-B14F-4D97-AF65-F5344CB8AC3E}">
        <p14:creationId xmlns:p14="http://schemas.microsoft.com/office/powerpoint/2010/main" val="10077093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nodeType="clickEffect">
                                  <p:stCondLst>
                                    <p:cond delay="0"/>
                                  </p:stCondLst>
                                  <p:childTnLst>
                                    <p:animScale>
                                      <p:cBhvr>
                                        <p:cTn id="6" dur="2000" fill="hold"/>
                                        <p:tgtEl>
                                          <p:spTgt spid="128007"/>
                                        </p:tgtEl>
                                      </p:cBhvr>
                                      <p:by x="150000" y="150000"/>
                                    </p:animScale>
                                  </p:childTnLst>
                                </p:cTn>
                              </p:par>
                              <p:par>
                                <p:cTn id="7" presetID="56" presetClass="path" presetSubtype="0" accel="50000" decel="50000" fill="hold" nodeType="withEffect">
                                  <p:stCondLst>
                                    <p:cond delay="0"/>
                                  </p:stCondLst>
                                  <p:childTnLst>
                                    <p:animMotion origin="layout" path="M -3.33333E-6 3.98844E-6 L -0.31666 -0.00555 " pathEditMode="relative" rAng="0" ptsTypes="AA">
                                      <p:cBhvr>
                                        <p:cTn id="8" dur="5000" fill="hold"/>
                                        <p:tgtEl>
                                          <p:spTgt spid="128007"/>
                                        </p:tgtEl>
                                        <p:attrNameLst>
                                          <p:attrName>ppt_x</p:attrName>
                                          <p:attrName>ppt_y</p:attrName>
                                        </p:attrNameLst>
                                      </p:cBhvr>
                                      <p:rCtr x="-15833" y="-27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endParaRPr lang="en-US" smtClean="0"/>
          </a:p>
        </p:txBody>
      </p:sp>
      <p:pic>
        <p:nvPicPr>
          <p:cNvPr id="25603" name="Picture 4"/>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447800" y="0"/>
            <a:ext cx="6324600" cy="3384550"/>
          </a:xfrm>
          <a:noFill/>
        </p:spPr>
      </p:pic>
      <p:pic>
        <p:nvPicPr>
          <p:cNvPr id="2560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3414713"/>
            <a:ext cx="6288088" cy="3443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9031" name="Freeform 7"/>
          <p:cNvSpPr>
            <a:spLocks/>
          </p:cNvSpPr>
          <p:nvPr/>
        </p:nvSpPr>
        <p:spPr bwMode="auto">
          <a:xfrm>
            <a:off x="2362200" y="4789488"/>
            <a:ext cx="4837113" cy="871537"/>
          </a:xfrm>
          <a:custGeom>
            <a:avLst/>
            <a:gdLst>
              <a:gd name="T0" fmla="*/ 0 w 3047"/>
              <a:gd name="T1" fmla="*/ 11112 h 549"/>
              <a:gd name="T2" fmla="*/ 409575 w 3047"/>
              <a:gd name="T3" fmla="*/ 0 h 549"/>
              <a:gd name="T4" fmla="*/ 1266825 w 3047"/>
              <a:gd name="T5" fmla="*/ 130175 h 549"/>
              <a:gd name="T6" fmla="*/ 2209800 w 3047"/>
              <a:gd name="T7" fmla="*/ 146050 h 549"/>
              <a:gd name="T8" fmla="*/ 2674938 w 3047"/>
              <a:gd name="T9" fmla="*/ 711200 h 549"/>
              <a:gd name="T10" fmla="*/ 3502025 w 3047"/>
              <a:gd name="T11" fmla="*/ 711200 h 549"/>
              <a:gd name="T12" fmla="*/ 4010025 w 3047"/>
              <a:gd name="T13" fmla="*/ 857250 h 549"/>
              <a:gd name="T14" fmla="*/ 4837113 w 3047"/>
              <a:gd name="T15" fmla="*/ 871537 h 54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47" h="549">
                <a:moveTo>
                  <a:pt x="0" y="7"/>
                </a:moveTo>
                <a:lnTo>
                  <a:pt x="258" y="0"/>
                </a:lnTo>
                <a:lnTo>
                  <a:pt x="798" y="82"/>
                </a:lnTo>
                <a:lnTo>
                  <a:pt x="1392" y="92"/>
                </a:lnTo>
                <a:lnTo>
                  <a:pt x="1685" y="448"/>
                </a:lnTo>
                <a:lnTo>
                  <a:pt x="2206" y="448"/>
                </a:lnTo>
                <a:lnTo>
                  <a:pt x="2526" y="540"/>
                </a:lnTo>
                <a:lnTo>
                  <a:pt x="3047" y="549"/>
                </a:lnTo>
              </a:path>
            </a:pathLst>
          </a:custGeom>
          <a:noFill/>
          <a:ln w="57150">
            <a:solidFill>
              <a:srgbClr val="3366FF"/>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Tree>
    <p:extLst>
      <p:ext uri="{BB962C8B-B14F-4D97-AF65-F5344CB8AC3E}">
        <p14:creationId xmlns:p14="http://schemas.microsoft.com/office/powerpoint/2010/main" val="12452630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4" presetClass="path" presetSubtype="0" accel="50000" decel="50000" fill="hold" grpId="0" nodeType="clickEffect">
                                  <p:stCondLst>
                                    <p:cond delay="0"/>
                                  </p:stCondLst>
                                  <p:childTnLst>
                                    <p:animMotion origin="layout" path="M -3.05556E-6 -8.32562E-7 L 0.00226 -0.53908 " pathEditMode="relative" rAng="0" ptsTypes="AA">
                                      <p:cBhvr>
                                        <p:cTn id="6" dur="2000" fill="hold"/>
                                        <p:tgtEl>
                                          <p:spTgt spid="129031"/>
                                        </p:tgtEl>
                                        <p:attrNameLst>
                                          <p:attrName>ppt_x</p:attrName>
                                          <p:attrName>ppt_y</p:attrName>
                                        </p:attrNameLst>
                                      </p:cBhvr>
                                      <p:rCtr x="104" y="-2696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3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smtClean="0"/>
              <a:t>Summary</a:t>
            </a:r>
          </a:p>
        </p:txBody>
      </p:sp>
      <p:sp>
        <p:nvSpPr>
          <p:cNvPr id="30723" name="Rectangle 3"/>
          <p:cNvSpPr>
            <a:spLocks noGrp="1" noChangeArrowheads="1"/>
          </p:cNvSpPr>
          <p:nvPr>
            <p:ph type="body" idx="1"/>
          </p:nvPr>
        </p:nvSpPr>
        <p:spPr/>
        <p:txBody>
          <a:bodyPr/>
          <a:lstStyle/>
          <a:p>
            <a:pPr eaLnBrk="1" hangingPunct="1">
              <a:spcBef>
                <a:spcPct val="0"/>
              </a:spcBef>
            </a:pPr>
            <a:r>
              <a:rPr lang="en-US" sz="2400" dirty="0" smtClean="0">
                <a:solidFill>
                  <a:srgbClr val="002060"/>
                </a:solidFill>
              </a:rPr>
              <a:t>Species that involve predator-prey or parasite-host relationships often develop adaptations in response to one another.</a:t>
            </a:r>
          </a:p>
          <a:p>
            <a:pPr eaLnBrk="1" hangingPunct="1">
              <a:spcBef>
                <a:spcPct val="0"/>
              </a:spcBef>
            </a:pPr>
            <a:endParaRPr lang="en-US" sz="2400" dirty="0" smtClean="0">
              <a:solidFill>
                <a:srgbClr val="002060"/>
              </a:solidFill>
            </a:endParaRPr>
          </a:p>
          <a:p>
            <a:pPr eaLnBrk="1" hangingPunct="1">
              <a:spcBef>
                <a:spcPct val="0"/>
              </a:spcBef>
            </a:pPr>
            <a:r>
              <a:rPr lang="en-US" sz="2400" dirty="0" smtClean="0">
                <a:solidFill>
                  <a:srgbClr val="002060"/>
                </a:solidFill>
              </a:rPr>
              <a:t>Mutualism and commensalism are two types of symbiotic relationships in which one or both of the species benefit.</a:t>
            </a:r>
          </a:p>
          <a:p>
            <a:pPr eaLnBrk="1" hangingPunct="1">
              <a:spcBef>
                <a:spcPct val="0"/>
              </a:spcBef>
            </a:pPr>
            <a:endParaRPr lang="en-US" sz="2400" dirty="0" smtClean="0">
              <a:solidFill>
                <a:srgbClr val="002060"/>
              </a:solidFill>
            </a:endParaRPr>
          </a:p>
        </p:txBody>
      </p:sp>
      <p:sp>
        <p:nvSpPr>
          <p:cNvPr id="24580" name="Rectangle 4">
            <a:hlinkClick r:id="" action="ppaction://hlinkshowjump?jump=endshow"/>
          </p:cNvPr>
          <p:cNvSpPr>
            <a:spLocks noChangeArrowheads="1"/>
          </p:cNvSpPr>
          <p:nvPr/>
        </p:nvSpPr>
        <p:spPr bwMode="auto">
          <a:xfrm>
            <a:off x="6019800" y="6172200"/>
            <a:ext cx="8382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24581" name="AutoShape 5">
            <a:hlinkClick r:id="rId2" action="ppaction://hlinksldjump" highlightClick="1"/>
          </p:cNvPr>
          <p:cNvSpPr>
            <a:spLocks noChangeArrowheads="1"/>
          </p:cNvSpPr>
          <p:nvPr/>
        </p:nvSpPr>
        <p:spPr bwMode="auto">
          <a:xfrm>
            <a:off x="5891213" y="5815013"/>
            <a:ext cx="3252787" cy="1042987"/>
          </a:xfrm>
          <a:prstGeom prst="actionButtonBackPrevious">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b="1">
                <a:solidFill>
                  <a:srgbClr val="000000"/>
                </a:solidFill>
              </a:rPr>
              <a:t>Link to Predator Video</a:t>
            </a:r>
          </a:p>
        </p:txBody>
      </p:sp>
    </p:spTree>
    <p:extLst>
      <p:ext uri="{BB962C8B-B14F-4D97-AF65-F5344CB8AC3E}">
        <p14:creationId xmlns:p14="http://schemas.microsoft.com/office/powerpoint/2010/main" val="39724181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072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dirty="0" smtClean="0"/>
              <a:t>Objectives Part 3</a:t>
            </a:r>
          </a:p>
        </p:txBody>
      </p:sp>
      <p:sp>
        <p:nvSpPr>
          <p:cNvPr id="8195" name="Rectangle 3"/>
          <p:cNvSpPr>
            <a:spLocks noGrp="1" noChangeArrowheads="1"/>
          </p:cNvSpPr>
          <p:nvPr>
            <p:ph type="body" idx="1"/>
          </p:nvPr>
        </p:nvSpPr>
        <p:spPr/>
        <p:txBody>
          <a:bodyPr/>
          <a:lstStyle/>
          <a:p>
            <a:pPr eaLnBrk="1" hangingPunct="1"/>
            <a:r>
              <a:rPr lang="en-US" smtClean="0"/>
              <a:t>Explain how predator-prey interactions influence both predators and prey.</a:t>
            </a:r>
          </a:p>
          <a:p>
            <a:pPr eaLnBrk="1" hangingPunct="1"/>
            <a:r>
              <a:rPr lang="en-US" smtClean="0"/>
              <a:t>Define and identify symbiosis..</a:t>
            </a:r>
          </a:p>
          <a:p>
            <a:pPr eaLnBrk="1" hangingPunct="1"/>
            <a:r>
              <a:rPr lang="en-US" smtClean="0"/>
              <a:t>Describe two types of relationships in a community.</a:t>
            </a:r>
          </a:p>
          <a:p>
            <a:pPr eaLnBrk="1" hangingPunct="1"/>
            <a:endParaRPr lang="en-US" smtClean="0"/>
          </a:p>
          <a:p>
            <a:pPr eaLnBrk="1" hangingPunct="1"/>
            <a:endParaRPr lang="en-US" smtClean="0"/>
          </a:p>
        </p:txBody>
      </p:sp>
    </p:spTree>
    <p:extLst>
      <p:ext uri="{BB962C8B-B14F-4D97-AF65-F5344CB8AC3E}">
        <p14:creationId xmlns:p14="http://schemas.microsoft.com/office/powerpoint/2010/main" val="42835017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dirty="0" smtClean="0">
                <a:solidFill>
                  <a:schemeClr val="accent2">
                    <a:lumMod val="60000"/>
                    <a:lumOff val="40000"/>
                  </a:schemeClr>
                </a:solidFill>
              </a:rPr>
              <a:t>Vocabulary</a:t>
            </a:r>
          </a:p>
        </p:txBody>
      </p:sp>
      <p:sp>
        <p:nvSpPr>
          <p:cNvPr id="9219" name="Rectangle 3"/>
          <p:cNvSpPr>
            <a:spLocks noGrp="1" noChangeArrowheads="1"/>
          </p:cNvSpPr>
          <p:nvPr>
            <p:ph type="body" idx="1"/>
          </p:nvPr>
        </p:nvSpPr>
        <p:spPr/>
        <p:txBody>
          <a:bodyPr/>
          <a:lstStyle/>
          <a:p>
            <a:pPr eaLnBrk="1" hangingPunct="1"/>
            <a:r>
              <a:rPr lang="en-US" dirty="0" smtClean="0">
                <a:solidFill>
                  <a:schemeClr val="accent2">
                    <a:lumMod val="60000"/>
                    <a:lumOff val="40000"/>
                  </a:schemeClr>
                </a:solidFill>
              </a:rPr>
              <a:t>Predation</a:t>
            </a:r>
          </a:p>
          <a:p>
            <a:pPr eaLnBrk="1" hangingPunct="1"/>
            <a:r>
              <a:rPr lang="en-US" dirty="0" smtClean="0">
                <a:solidFill>
                  <a:schemeClr val="accent2">
                    <a:lumMod val="60000"/>
                    <a:lumOff val="40000"/>
                  </a:schemeClr>
                </a:solidFill>
              </a:rPr>
              <a:t>Co-evolution</a:t>
            </a:r>
          </a:p>
          <a:p>
            <a:pPr eaLnBrk="1" hangingPunct="1"/>
            <a:r>
              <a:rPr lang="en-US" dirty="0" smtClean="0">
                <a:solidFill>
                  <a:schemeClr val="accent2">
                    <a:lumMod val="60000"/>
                    <a:lumOff val="40000"/>
                  </a:schemeClr>
                </a:solidFill>
              </a:rPr>
              <a:t>Parasitism</a:t>
            </a:r>
          </a:p>
          <a:p>
            <a:pPr eaLnBrk="1" hangingPunct="1"/>
            <a:r>
              <a:rPr lang="en-US" dirty="0" smtClean="0">
                <a:solidFill>
                  <a:schemeClr val="accent2">
                    <a:lumMod val="60000"/>
                    <a:lumOff val="40000"/>
                  </a:schemeClr>
                </a:solidFill>
              </a:rPr>
              <a:t>Symbiosis</a:t>
            </a:r>
          </a:p>
          <a:p>
            <a:pPr eaLnBrk="1" hangingPunct="1"/>
            <a:r>
              <a:rPr lang="en-US" dirty="0" smtClean="0">
                <a:solidFill>
                  <a:schemeClr val="accent2">
                    <a:lumMod val="60000"/>
                    <a:lumOff val="40000"/>
                  </a:schemeClr>
                </a:solidFill>
              </a:rPr>
              <a:t>Mutualism</a:t>
            </a:r>
          </a:p>
          <a:p>
            <a:pPr eaLnBrk="1" hangingPunct="1"/>
            <a:r>
              <a:rPr lang="en-US" dirty="0" smtClean="0">
                <a:solidFill>
                  <a:schemeClr val="accent2">
                    <a:lumMod val="60000"/>
                    <a:lumOff val="40000"/>
                  </a:schemeClr>
                </a:solidFill>
              </a:rPr>
              <a:t>Commensalism</a:t>
            </a:r>
          </a:p>
          <a:p>
            <a:pPr eaLnBrk="1" hangingPunct="1"/>
            <a:endParaRPr lang="en-US" dirty="0" smtClean="0">
              <a:solidFill>
                <a:schemeClr val="accent2">
                  <a:lumMod val="60000"/>
                  <a:lumOff val="40000"/>
                </a:schemeClr>
              </a:solidFill>
            </a:endParaRPr>
          </a:p>
        </p:txBody>
      </p:sp>
    </p:spTree>
    <p:extLst>
      <p:ext uri="{BB962C8B-B14F-4D97-AF65-F5344CB8AC3E}">
        <p14:creationId xmlns:p14="http://schemas.microsoft.com/office/powerpoint/2010/main" val="4500237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2"/>
          <p:cNvSpPr>
            <a:spLocks noGrp="1" noChangeArrowheads="1"/>
          </p:cNvSpPr>
          <p:nvPr>
            <p:ph type="title"/>
          </p:nvPr>
        </p:nvSpPr>
        <p:spPr/>
        <p:txBody>
          <a:bodyPr>
            <a:normAutofit/>
          </a:bodyPr>
          <a:lstStyle/>
          <a:p>
            <a:pPr eaLnBrk="1" hangingPunct="1"/>
            <a:r>
              <a:rPr lang="en-US" sz="2800" dirty="0" smtClean="0"/>
              <a:t>To aid with </a:t>
            </a:r>
            <a:r>
              <a:rPr lang="en-US" sz="2800" smtClean="0"/>
              <a:t>notes </a:t>
            </a:r>
            <a:r>
              <a:rPr lang="en-US" sz="2800" smtClean="0"/>
              <a:t>today</a:t>
            </a:r>
            <a:endParaRPr lang="en-US" sz="2800" dirty="0" smtClean="0"/>
          </a:p>
        </p:txBody>
      </p:sp>
      <p:graphicFrame>
        <p:nvGraphicFramePr>
          <p:cNvPr id="115907" name="Group 195"/>
          <p:cNvGraphicFramePr>
            <a:graphicFrameLocks noGrp="1"/>
          </p:cNvGraphicFramePr>
          <p:nvPr>
            <p:ph idx="1"/>
            <p:extLst>
              <p:ext uri="{D42A27DB-BD31-4B8C-83A1-F6EECF244321}">
                <p14:modId xmlns:p14="http://schemas.microsoft.com/office/powerpoint/2010/main" val="3148702309"/>
              </p:ext>
            </p:extLst>
          </p:nvPr>
        </p:nvGraphicFramePr>
        <p:xfrm>
          <a:off x="304800" y="1600200"/>
          <a:ext cx="8534400" cy="4343403"/>
        </p:xfrm>
        <a:graphic>
          <a:graphicData uri="http://schemas.openxmlformats.org/drawingml/2006/table">
            <a:tbl>
              <a:tblPr/>
              <a:tblGrid>
                <a:gridCol w="228600">
                  <a:extLst>
                    <a:ext uri="{9D8B030D-6E8A-4147-A177-3AD203B41FA5}">
                      <a16:colId xmlns:a16="http://schemas.microsoft.com/office/drawing/2014/main" val="20000"/>
                    </a:ext>
                  </a:extLst>
                </a:gridCol>
                <a:gridCol w="2362200">
                  <a:extLst>
                    <a:ext uri="{9D8B030D-6E8A-4147-A177-3AD203B41FA5}">
                      <a16:colId xmlns:a16="http://schemas.microsoft.com/office/drawing/2014/main" val="20001"/>
                    </a:ext>
                  </a:extLst>
                </a:gridCol>
                <a:gridCol w="4237038">
                  <a:extLst>
                    <a:ext uri="{9D8B030D-6E8A-4147-A177-3AD203B41FA5}">
                      <a16:colId xmlns:a16="http://schemas.microsoft.com/office/drawing/2014/main" val="20002"/>
                    </a:ext>
                  </a:extLst>
                </a:gridCol>
                <a:gridCol w="1706562">
                  <a:extLst>
                    <a:ext uri="{9D8B030D-6E8A-4147-A177-3AD203B41FA5}">
                      <a16:colId xmlns:a16="http://schemas.microsoft.com/office/drawing/2014/main" val="20003"/>
                    </a:ext>
                  </a:extLst>
                </a:gridCol>
              </a:tblGrid>
              <a:tr h="620713">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rPr>
                        <a:t>Relationship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rPr>
                        <a:t>Definition/description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rPr>
                        <a:t>Example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20713">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rPr>
                        <a:t>Predator/prey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20713">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rPr>
                        <a:t>Herbivory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19125">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rPr>
                        <a:t>Symbiosis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20713">
                <a:tc row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400" b="0" i="0" u="none" strike="noStrike" cap="none" normalizeH="0" baseline="0" dirty="0" smtClean="0">
                          <a:ln>
                            <a:noFill/>
                          </a:ln>
                          <a:solidFill>
                            <a:schemeClr val="tx1"/>
                          </a:solidFill>
                          <a:effectLst/>
                          <a:latin typeface="Arial" pitchFamily="34" charset="0"/>
                        </a:rPr>
                        <a:t>Commensalism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20713">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rPr>
                        <a:t>Mutualism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20713">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400" b="0" i="0" u="none" strike="noStrike" cap="none" normalizeH="0" baseline="0" dirty="0" smtClean="0">
                          <a:ln>
                            <a:noFill/>
                          </a:ln>
                          <a:solidFill>
                            <a:schemeClr val="tx1"/>
                          </a:solidFill>
                          <a:effectLst/>
                          <a:latin typeface="Arial" pitchFamily="34" charset="0"/>
                        </a:rPr>
                        <a:t>Parasite/host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7404132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smtClean="0"/>
              <a:t>Predator-Prey Interactions</a:t>
            </a:r>
          </a:p>
        </p:txBody>
      </p:sp>
      <p:sp>
        <p:nvSpPr>
          <p:cNvPr id="10243" name="Rectangle 3"/>
          <p:cNvSpPr>
            <a:spLocks noGrp="1" noChangeArrowheads="1"/>
          </p:cNvSpPr>
          <p:nvPr>
            <p:ph type="body" idx="1"/>
          </p:nvPr>
        </p:nvSpPr>
        <p:spPr/>
        <p:txBody>
          <a:bodyPr>
            <a:noAutofit/>
          </a:bodyPr>
          <a:lstStyle/>
          <a:p>
            <a:pPr eaLnBrk="1" hangingPunct="1">
              <a:spcBef>
                <a:spcPct val="0"/>
              </a:spcBef>
            </a:pPr>
            <a:r>
              <a:rPr lang="en-US" sz="2800" dirty="0" smtClean="0">
                <a:solidFill>
                  <a:schemeClr val="accent4">
                    <a:lumMod val="50000"/>
                  </a:schemeClr>
                </a:solidFill>
              </a:rPr>
              <a:t>One of the most common interactions in communities is the one between predators and their prey. </a:t>
            </a:r>
          </a:p>
          <a:p>
            <a:pPr eaLnBrk="1" hangingPunct="1">
              <a:spcBef>
                <a:spcPct val="0"/>
              </a:spcBef>
            </a:pPr>
            <a:endParaRPr lang="en-US" sz="2800" dirty="0" smtClean="0">
              <a:solidFill>
                <a:schemeClr val="accent4">
                  <a:lumMod val="50000"/>
                </a:schemeClr>
              </a:solidFill>
            </a:endParaRPr>
          </a:p>
          <a:p>
            <a:pPr eaLnBrk="1" hangingPunct="1">
              <a:spcBef>
                <a:spcPct val="0"/>
              </a:spcBef>
            </a:pPr>
            <a:r>
              <a:rPr lang="en-US" sz="2800" b="1" i="1" u="sng" dirty="0" smtClean="0">
                <a:solidFill>
                  <a:srgbClr val="FFFF00"/>
                </a:solidFill>
              </a:rPr>
              <a:t>Predation</a:t>
            </a:r>
            <a:r>
              <a:rPr lang="en-US" sz="2800" u="sng" dirty="0" smtClean="0">
                <a:solidFill>
                  <a:schemeClr val="accent4">
                    <a:lumMod val="50000"/>
                  </a:schemeClr>
                </a:solidFill>
              </a:rPr>
              <a:t> is the act of one organism killing another for food</a:t>
            </a:r>
            <a:r>
              <a:rPr lang="en-US" sz="2800" dirty="0" smtClean="0">
                <a:solidFill>
                  <a:schemeClr val="accent4">
                    <a:lumMod val="50000"/>
                  </a:schemeClr>
                </a:solidFill>
              </a:rPr>
              <a:t>.</a:t>
            </a:r>
          </a:p>
          <a:p>
            <a:pPr eaLnBrk="1" hangingPunct="1">
              <a:spcBef>
                <a:spcPct val="0"/>
              </a:spcBef>
            </a:pPr>
            <a:endParaRPr lang="en-US" sz="2800" dirty="0" smtClean="0">
              <a:solidFill>
                <a:schemeClr val="accent4">
                  <a:lumMod val="50000"/>
                </a:schemeClr>
              </a:solidFill>
            </a:endParaRPr>
          </a:p>
          <a:p>
            <a:pPr eaLnBrk="1" hangingPunct="1">
              <a:spcBef>
                <a:spcPct val="0"/>
              </a:spcBef>
            </a:pPr>
            <a:r>
              <a:rPr lang="en-US" sz="2800" dirty="0" smtClean="0">
                <a:solidFill>
                  <a:schemeClr val="accent4">
                    <a:lumMod val="50000"/>
                  </a:schemeClr>
                </a:solidFill>
              </a:rPr>
              <a:t>Predation benefits an ecosystem in a variety of ways.</a:t>
            </a:r>
          </a:p>
          <a:p>
            <a:pPr eaLnBrk="1" hangingPunct="1">
              <a:spcBef>
                <a:spcPct val="0"/>
              </a:spcBef>
            </a:pPr>
            <a:endParaRPr lang="en-US" sz="2800" b="1" dirty="0" smtClean="0">
              <a:solidFill>
                <a:schemeClr val="accent4">
                  <a:lumMod val="50000"/>
                </a:schemeClr>
              </a:solidFill>
            </a:endParaRPr>
          </a:p>
          <a:p>
            <a:pPr eaLnBrk="1" hangingPunct="1">
              <a:spcBef>
                <a:spcPct val="0"/>
              </a:spcBef>
            </a:pPr>
            <a:r>
              <a:rPr lang="en-US" sz="2800" dirty="0" smtClean="0">
                <a:solidFill>
                  <a:schemeClr val="accent4">
                    <a:lumMod val="50000"/>
                  </a:schemeClr>
                </a:solidFill>
              </a:rPr>
              <a:t>Specifically, they include population controls and co-evolution.</a:t>
            </a:r>
          </a:p>
          <a:p>
            <a:pPr eaLnBrk="1" hangingPunct="1">
              <a:spcBef>
                <a:spcPct val="0"/>
              </a:spcBef>
            </a:pPr>
            <a:endParaRPr lang="en-US" sz="2800" dirty="0" smtClean="0">
              <a:solidFill>
                <a:schemeClr val="accent4">
                  <a:lumMod val="50000"/>
                </a:schemeClr>
              </a:solidFill>
            </a:endParaRPr>
          </a:p>
          <a:p>
            <a:pPr eaLnBrk="1" hangingPunct="1">
              <a:spcBef>
                <a:spcPct val="0"/>
              </a:spcBef>
            </a:pPr>
            <a:endParaRPr lang="en-US" sz="2800" dirty="0" smtClean="0">
              <a:solidFill>
                <a:schemeClr val="accent4">
                  <a:lumMod val="50000"/>
                </a:schemeClr>
              </a:solidFill>
            </a:endParaRPr>
          </a:p>
          <a:p>
            <a:pPr eaLnBrk="1" hangingPunct="1">
              <a:spcBef>
                <a:spcPct val="0"/>
              </a:spcBef>
            </a:pPr>
            <a:endParaRPr lang="en-US" sz="2800" dirty="0" smtClean="0">
              <a:solidFill>
                <a:schemeClr val="accent4">
                  <a:lumMod val="50000"/>
                </a:schemeClr>
              </a:solidFill>
            </a:endParaRPr>
          </a:p>
        </p:txBody>
      </p:sp>
    </p:spTree>
    <p:extLst>
      <p:ext uri="{BB962C8B-B14F-4D97-AF65-F5344CB8AC3E}">
        <p14:creationId xmlns:p14="http://schemas.microsoft.com/office/powerpoint/2010/main" val="9144841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24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024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024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04787" y="22274"/>
            <a:ext cx="8686800" cy="685800"/>
          </a:xfrm>
        </p:spPr>
        <p:txBody>
          <a:bodyPr>
            <a:normAutofit/>
          </a:bodyPr>
          <a:lstStyle/>
          <a:p>
            <a:r>
              <a:rPr lang="en-US" sz="3200" dirty="0">
                <a:solidFill>
                  <a:schemeClr val="accent4">
                    <a:lumMod val="50000"/>
                  </a:schemeClr>
                </a:solidFill>
              </a:rPr>
              <a:t>Predator-prey Relationships &amp; Population Control</a:t>
            </a:r>
            <a:endParaRPr lang="en-US" sz="3200" dirty="0" smtClean="0">
              <a:solidFill>
                <a:schemeClr val="accent4">
                  <a:lumMod val="50000"/>
                </a:schemeClr>
              </a:solidFill>
            </a:endParaRPr>
          </a:p>
        </p:txBody>
      </p:sp>
      <p:pic>
        <p:nvPicPr>
          <p:cNvPr id="13316" name="Picture 5" descr="lynxgrap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012" y="1549400"/>
            <a:ext cx="8181975" cy="477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Rectangle 3"/>
          <p:cNvSpPr>
            <a:spLocks noGrp="1" noChangeArrowheads="1"/>
          </p:cNvSpPr>
          <p:nvPr>
            <p:ph type="body" idx="1"/>
          </p:nvPr>
        </p:nvSpPr>
        <p:spPr>
          <a:xfrm>
            <a:off x="35169" y="560571"/>
            <a:ext cx="8686800" cy="1371601"/>
          </a:xfrm>
        </p:spPr>
        <p:txBody>
          <a:bodyPr>
            <a:normAutofit/>
          </a:bodyPr>
          <a:lstStyle/>
          <a:p>
            <a:pPr eaLnBrk="1" hangingPunct="1"/>
            <a:r>
              <a:rPr lang="en-US" sz="2000" dirty="0" smtClean="0">
                <a:solidFill>
                  <a:schemeClr val="accent4">
                    <a:lumMod val="50000"/>
                  </a:schemeClr>
                </a:solidFill>
              </a:rPr>
              <a:t>Numbers of pelts for hare &amp; lynx were tallied in the early 1900’s to reveal how the number of hare influences the number of lynx.</a:t>
            </a:r>
          </a:p>
          <a:p>
            <a:pPr eaLnBrk="1" hangingPunct="1"/>
            <a:r>
              <a:rPr lang="en-US" sz="2000" dirty="0" smtClean="0">
                <a:solidFill>
                  <a:schemeClr val="accent4">
                    <a:lumMod val="50000"/>
                  </a:schemeClr>
                </a:solidFill>
              </a:rPr>
              <a:t>Do you see a relationship?</a:t>
            </a:r>
          </a:p>
        </p:txBody>
      </p:sp>
      <p:sp>
        <p:nvSpPr>
          <p:cNvPr id="8" name="Rectangle 7"/>
          <p:cNvSpPr/>
          <p:nvPr/>
        </p:nvSpPr>
        <p:spPr>
          <a:xfrm>
            <a:off x="1514475" y="2603500"/>
            <a:ext cx="6629400" cy="2667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Freeform 10"/>
          <p:cNvSpPr/>
          <p:nvPr/>
        </p:nvSpPr>
        <p:spPr>
          <a:xfrm>
            <a:off x="2605089" y="3014662"/>
            <a:ext cx="4476748" cy="2071688"/>
          </a:xfrm>
          <a:custGeom>
            <a:avLst/>
            <a:gdLst>
              <a:gd name="connsiteX0" fmla="*/ 0 w 471487"/>
              <a:gd name="connsiteY0" fmla="*/ 147643 h 147643"/>
              <a:gd name="connsiteX1" fmla="*/ 92868 w 471487"/>
              <a:gd name="connsiteY1" fmla="*/ 140499 h 147643"/>
              <a:gd name="connsiteX2" fmla="*/ 173831 w 471487"/>
              <a:gd name="connsiteY2" fmla="*/ 133355 h 147643"/>
              <a:gd name="connsiteX3" fmla="*/ 245268 w 471487"/>
              <a:gd name="connsiteY3" fmla="*/ 121449 h 147643"/>
              <a:gd name="connsiteX4" fmla="*/ 269081 w 471487"/>
              <a:gd name="connsiteY4" fmla="*/ 111924 h 147643"/>
              <a:gd name="connsiteX5" fmla="*/ 302418 w 471487"/>
              <a:gd name="connsiteY5" fmla="*/ 95255 h 147643"/>
              <a:gd name="connsiteX6" fmla="*/ 354806 w 471487"/>
              <a:gd name="connsiteY6" fmla="*/ 76205 h 147643"/>
              <a:gd name="connsiteX7" fmla="*/ 404812 w 471487"/>
              <a:gd name="connsiteY7" fmla="*/ 50012 h 147643"/>
              <a:gd name="connsiteX8" fmla="*/ 428625 w 471487"/>
              <a:gd name="connsiteY8" fmla="*/ 33343 h 147643"/>
              <a:gd name="connsiteX9" fmla="*/ 438150 w 471487"/>
              <a:gd name="connsiteY9" fmla="*/ 26199 h 147643"/>
              <a:gd name="connsiteX10" fmla="*/ 459581 w 471487"/>
              <a:gd name="connsiteY10" fmla="*/ 7149 h 147643"/>
              <a:gd name="connsiteX11" fmla="*/ 471487 w 471487"/>
              <a:gd name="connsiteY11" fmla="*/ 5 h 147643"/>
              <a:gd name="connsiteX0" fmla="*/ 0 w 1875917"/>
              <a:gd name="connsiteY0" fmla="*/ 157163 h 157163"/>
              <a:gd name="connsiteX1" fmla="*/ 92868 w 1875917"/>
              <a:gd name="connsiteY1" fmla="*/ 150019 h 157163"/>
              <a:gd name="connsiteX2" fmla="*/ 173831 w 1875917"/>
              <a:gd name="connsiteY2" fmla="*/ 142875 h 157163"/>
              <a:gd name="connsiteX3" fmla="*/ 245268 w 1875917"/>
              <a:gd name="connsiteY3" fmla="*/ 130969 h 157163"/>
              <a:gd name="connsiteX4" fmla="*/ 269081 w 1875917"/>
              <a:gd name="connsiteY4" fmla="*/ 121444 h 157163"/>
              <a:gd name="connsiteX5" fmla="*/ 302418 w 1875917"/>
              <a:gd name="connsiteY5" fmla="*/ 104775 h 157163"/>
              <a:gd name="connsiteX6" fmla="*/ 354806 w 1875917"/>
              <a:gd name="connsiteY6" fmla="*/ 85725 h 157163"/>
              <a:gd name="connsiteX7" fmla="*/ 404812 w 1875917"/>
              <a:gd name="connsiteY7" fmla="*/ 59532 h 157163"/>
              <a:gd name="connsiteX8" fmla="*/ 428625 w 1875917"/>
              <a:gd name="connsiteY8" fmla="*/ 42863 h 157163"/>
              <a:gd name="connsiteX9" fmla="*/ 438150 w 1875917"/>
              <a:gd name="connsiteY9" fmla="*/ 35719 h 157163"/>
              <a:gd name="connsiteX10" fmla="*/ 459581 w 1875917"/>
              <a:gd name="connsiteY10" fmla="*/ 16669 h 157163"/>
              <a:gd name="connsiteX11" fmla="*/ 1875917 w 1875917"/>
              <a:gd name="connsiteY11" fmla="*/ 0 h 157163"/>
              <a:gd name="connsiteX0" fmla="*/ 0 w 1876332"/>
              <a:gd name="connsiteY0" fmla="*/ 188768 h 188768"/>
              <a:gd name="connsiteX1" fmla="*/ 92868 w 1876332"/>
              <a:gd name="connsiteY1" fmla="*/ 181624 h 188768"/>
              <a:gd name="connsiteX2" fmla="*/ 173831 w 1876332"/>
              <a:gd name="connsiteY2" fmla="*/ 174480 h 188768"/>
              <a:gd name="connsiteX3" fmla="*/ 245268 w 1876332"/>
              <a:gd name="connsiteY3" fmla="*/ 162574 h 188768"/>
              <a:gd name="connsiteX4" fmla="*/ 269081 w 1876332"/>
              <a:gd name="connsiteY4" fmla="*/ 153049 h 188768"/>
              <a:gd name="connsiteX5" fmla="*/ 302418 w 1876332"/>
              <a:gd name="connsiteY5" fmla="*/ 136380 h 188768"/>
              <a:gd name="connsiteX6" fmla="*/ 354806 w 1876332"/>
              <a:gd name="connsiteY6" fmla="*/ 117330 h 188768"/>
              <a:gd name="connsiteX7" fmla="*/ 404812 w 1876332"/>
              <a:gd name="connsiteY7" fmla="*/ 91137 h 188768"/>
              <a:gd name="connsiteX8" fmla="*/ 428625 w 1876332"/>
              <a:gd name="connsiteY8" fmla="*/ 74468 h 188768"/>
              <a:gd name="connsiteX9" fmla="*/ 438150 w 1876332"/>
              <a:gd name="connsiteY9" fmla="*/ 67324 h 188768"/>
              <a:gd name="connsiteX10" fmla="*/ 1679429 w 1876332"/>
              <a:gd name="connsiteY10" fmla="*/ 649 h 188768"/>
              <a:gd name="connsiteX11" fmla="*/ 1875917 w 1876332"/>
              <a:gd name="connsiteY11" fmla="*/ 31605 h 188768"/>
              <a:gd name="connsiteX0" fmla="*/ 0 w 1915305"/>
              <a:gd name="connsiteY0" fmla="*/ 193463 h 193463"/>
              <a:gd name="connsiteX1" fmla="*/ 92868 w 1915305"/>
              <a:gd name="connsiteY1" fmla="*/ 186319 h 193463"/>
              <a:gd name="connsiteX2" fmla="*/ 173831 w 1915305"/>
              <a:gd name="connsiteY2" fmla="*/ 179175 h 193463"/>
              <a:gd name="connsiteX3" fmla="*/ 245268 w 1915305"/>
              <a:gd name="connsiteY3" fmla="*/ 167269 h 193463"/>
              <a:gd name="connsiteX4" fmla="*/ 269081 w 1915305"/>
              <a:gd name="connsiteY4" fmla="*/ 157744 h 193463"/>
              <a:gd name="connsiteX5" fmla="*/ 302418 w 1915305"/>
              <a:gd name="connsiteY5" fmla="*/ 141075 h 193463"/>
              <a:gd name="connsiteX6" fmla="*/ 354806 w 1915305"/>
              <a:gd name="connsiteY6" fmla="*/ 122025 h 193463"/>
              <a:gd name="connsiteX7" fmla="*/ 404812 w 1915305"/>
              <a:gd name="connsiteY7" fmla="*/ 95832 h 193463"/>
              <a:gd name="connsiteX8" fmla="*/ 428625 w 1915305"/>
              <a:gd name="connsiteY8" fmla="*/ 79163 h 193463"/>
              <a:gd name="connsiteX9" fmla="*/ 438150 w 1915305"/>
              <a:gd name="connsiteY9" fmla="*/ 72019 h 193463"/>
              <a:gd name="connsiteX10" fmla="*/ 1777739 w 1915305"/>
              <a:gd name="connsiteY10" fmla="*/ 582 h 193463"/>
              <a:gd name="connsiteX11" fmla="*/ 1875917 w 1915305"/>
              <a:gd name="connsiteY11" fmla="*/ 36300 h 193463"/>
              <a:gd name="connsiteX0" fmla="*/ 0 w 1875917"/>
              <a:gd name="connsiteY0" fmla="*/ 193034 h 193034"/>
              <a:gd name="connsiteX1" fmla="*/ 92868 w 1875917"/>
              <a:gd name="connsiteY1" fmla="*/ 185890 h 193034"/>
              <a:gd name="connsiteX2" fmla="*/ 173831 w 1875917"/>
              <a:gd name="connsiteY2" fmla="*/ 178746 h 193034"/>
              <a:gd name="connsiteX3" fmla="*/ 245268 w 1875917"/>
              <a:gd name="connsiteY3" fmla="*/ 166840 h 193034"/>
              <a:gd name="connsiteX4" fmla="*/ 269081 w 1875917"/>
              <a:gd name="connsiteY4" fmla="*/ 157315 h 193034"/>
              <a:gd name="connsiteX5" fmla="*/ 302418 w 1875917"/>
              <a:gd name="connsiteY5" fmla="*/ 140646 h 193034"/>
              <a:gd name="connsiteX6" fmla="*/ 354806 w 1875917"/>
              <a:gd name="connsiteY6" fmla="*/ 121596 h 193034"/>
              <a:gd name="connsiteX7" fmla="*/ 404812 w 1875917"/>
              <a:gd name="connsiteY7" fmla="*/ 95403 h 193034"/>
              <a:gd name="connsiteX8" fmla="*/ 428625 w 1875917"/>
              <a:gd name="connsiteY8" fmla="*/ 78734 h 193034"/>
              <a:gd name="connsiteX9" fmla="*/ 1682074 w 1875917"/>
              <a:gd name="connsiteY9" fmla="*/ 23965 h 193034"/>
              <a:gd name="connsiteX10" fmla="*/ 1777739 w 1875917"/>
              <a:gd name="connsiteY10" fmla="*/ 153 h 193034"/>
              <a:gd name="connsiteX11" fmla="*/ 1875917 w 1875917"/>
              <a:gd name="connsiteY11" fmla="*/ 35871 h 193034"/>
              <a:gd name="connsiteX0" fmla="*/ 0 w 1875917"/>
              <a:gd name="connsiteY0" fmla="*/ 367274 h 367274"/>
              <a:gd name="connsiteX1" fmla="*/ 92868 w 1875917"/>
              <a:gd name="connsiteY1" fmla="*/ 360130 h 367274"/>
              <a:gd name="connsiteX2" fmla="*/ 173831 w 1875917"/>
              <a:gd name="connsiteY2" fmla="*/ 352986 h 367274"/>
              <a:gd name="connsiteX3" fmla="*/ 245268 w 1875917"/>
              <a:gd name="connsiteY3" fmla="*/ 341080 h 367274"/>
              <a:gd name="connsiteX4" fmla="*/ 269081 w 1875917"/>
              <a:gd name="connsiteY4" fmla="*/ 331555 h 367274"/>
              <a:gd name="connsiteX5" fmla="*/ 302418 w 1875917"/>
              <a:gd name="connsiteY5" fmla="*/ 314886 h 367274"/>
              <a:gd name="connsiteX6" fmla="*/ 354806 w 1875917"/>
              <a:gd name="connsiteY6" fmla="*/ 295836 h 367274"/>
              <a:gd name="connsiteX7" fmla="*/ 404812 w 1875917"/>
              <a:gd name="connsiteY7" fmla="*/ 269643 h 367274"/>
              <a:gd name="connsiteX8" fmla="*/ 1582264 w 1875917"/>
              <a:gd name="connsiteY8" fmla="*/ 562 h 367274"/>
              <a:gd name="connsiteX9" fmla="*/ 1682074 w 1875917"/>
              <a:gd name="connsiteY9" fmla="*/ 198205 h 367274"/>
              <a:gd name="connsiteX10" fmla="*/ 1777739 w 1875917"/>
              <a:gd name="connsiteY10" fmla="*/ 174393 h 367274"/>
              <a:gd name="connsiteX11" fmla="*/ 1875917 w 1875917"/>
              <a:gd name="connsiteY11" fmla="*/ 210111 h 367274"/>
              <a:gd name="connsiteX0" fmla="*/ 0 w 1875917"/>
              <a:gd name="connsiteY0" fmla="*/ 764411 h 764411"/>
              <a:gd name="connsiteX1" fmla="*/ 92868 w 1875917"/>
              <a:gd name="connsiteY1" fmla="*/ 757267 h 764411"/>
              <a:gd name="connsiteX2" fmla="*/ 173831 w 1875917"/>
              <a:gd name="connsiteY2" fmla="*/ 750123 h 764411"/>
              <a:gd name="connsiteX3" fmla="*/ 245268 w 1875917"/>
              <a:gd name="connsiteY3" fmla="*/ 738217 h 764411"/>
              <a:gd name="connsiteX4" fmla="*/ 269081 w 1875917"/>
              <a:gd name="connsiteY4" fmla="*/ 728692 h 764411"/>
              <a:gd name="connsiteX5" fmla="*/ 302418 w 1875917"/>
              <a:gd name="connsiteY5" fmla="*/ 712023 h 764411"/>
              <a:gd name="connsiteX6" fmla="*/ 354806 w 1875917"/>
              <a:gd name="connsiteY6" fmla="*/ 692973 h 764411"/>
              <a:gd name="connsiteX7" fmla="*/ 1496255 w 1875917"/>
              <a:gd name="connsiteY7" fmla="*/ 4793 h 764411"/>
              <a:gd name="connsiteX8" fmla="*/ 1582264 w 1875917"/>
              <a:gd name="connsiteY8" fmla="*/ 397699 h 764411"/>
              <a:gd name="connsiteX9" fmla="*/ 1682074 w 1875917"/>
              <a:gd name="connsiteY9" fmla="*/ 595342 h 764411"/>
              <a:gd name="connsiteX10" fmla="*/ 1777739 w 1875917"/>
              <a:gd name="connsiteY10" fmla="*/ 571530 h 764411"/>
              <a:gd name="connsiteX11" fmla="*/ 1875917 w 1875917"/>
              <a:gd name="connsiteY11" fmla="*/ 607248 h 764411"/>
              <a:gd name="connsiteX0" fmla="*/ 0 w 1875917"/>
              <a:gd name="connsiteY0" fmla="*/ 1407324 h 1459817"/>
              <a:gd name="connsiteX1" fmla="*/ 92868 w 1875917"/>
              <a:gd name="connsiteY1" fmla="*/ 1400180 h 1459817"/>
              <a:gd name="connsiteX2" fmla="*/ 173831 w 1875917"/>
              <a:gd name="connsiteY2" fmla="*/ 1393036 h 1459817"/>
              <a:gd name="connsiteX3" fmla="*/ 245268 w 1875917"/>
              <a:gd name="connsiteY3" fmla="*/ 1381130 h 1459817"/>
              <a:gd name="connsiteX4" fmla="*/ 269081 w 1875917"/>
              <a:gd name="connsiteY4" fmla="*/ 1371605 h 1459817"/>
              <a:gd name="connsiteX5" fmla="*/ 302418 w 1875917"/>
              <a:gd name="connsiteY5" fmla="*/ 1354936 h 1459817"/>
              <a:gd name="connsiteX6" fmla="*/ 1408443 w 1875917"/>
              <a:gd name="connsiteY6" fmla="*/ 6 h 1459817"/>
              <a:gd name="connsiteX7" fmla="*/ 354806 w 1875917"/>
              <a:gd name="connsiteY7" fmla="*/ 1335886 h 1459817"/>
              <a:gd name="connsiteX8" fmla="*/ 1496255 w 1875917"/>
              <a:gd name="connsiteY8" fmla="*/ 647706 h 1459817"/>
              <a:gd name="connsiteX9" fmla="*/ 1582264 w 1875917"/>
              <a:gd name="connsiteY9" fmla="*/ 1040612 h 1459817"/>
              <a:gd name="connsiteX10" fmla="*/ 1682074 w 1875917"/>
              <a:gd name="connsiteY10" fmla="*/ 1238255 h 1459817"/>
              <a:gd name="connsiteX11" fmla="*/ 1777739 w 1875917"/>
              <a:gd name="connsiteY11" fmla="*/ 1214443 h 1459817"/>
              <a:gd name="connsiteX12" fmla="*/ 1875917 w 1875917"/>
              <a:gd name="connsiteY12" fmla="*/ 1250161 h 1459817"/>
              <a:gd name="connsiteX0" fmla="*/ 0 w 1875917"/>
              <a:gd name="connsiteY0" fmla="*/ 1235875 h 1275684"/>
              <a:gd name="connsiteX1" fmla="*/ 92868 w 1875917"/>
              <a:gd name="connsiteY1" fmla="*/ 1228731 h 1275684"/>
              <a:gd name="connsiteX2" fmla="*/ 173831 w 1875917"/>
              <a:gd name="connsiteY2" fmla="*/ 1221587 h 1275684"/>
              <a:gd name="connsiteX3" fmla="*/ 245268 w 1875917"/>
              <a:gd name="connsiteY3" fmla="*/ 1209681 h 1275684"/>
              <a:gd name="connsiteX4" fmla="*/ 269081 w 1875917"/>
              <a:gd name="connsiteY4" fmla="*/ 1200156 h 1275684"/>
              <a:gd name="connsiteX5" fmla="*/ 302418 w 1875917"/>
              <a:gd name="connsiteY5" fmla="*/ 1183487 h 1275684"/>
              <a:gd name="connsiteX6" fmla="*/ 1304114 w 1875917"/>
              <a:gd name="connsiteY6" fmla="*/ 7 h 1275684"/>
              <a:gd name="connsiteX7" fmla="*/ 354806 w 1875917"/>
              <a:gd name="connsiteY7" fmla="*/ 1164437 h 1275684"/>
              <a:gd name="connsiteX8" fmla="*/ 1496255 w 1875917"/>
              <a:gd name="connsiteY8" fmla="*/ 476257 h 1275684"/>
              <a:gd name="connsiteX9" fmla="*/ 1582264 w 1875917"/>
              <a:gd name="connsiteY9" fmla="*/ 869163 h 1275684"/>
              <a:gd name="connsiteX10" fmla="*/ 1682074 w 1875917"/>
              <a:gd name="connsiteY10" fmla="*/ 1066806 h 1275684"/>
              <a:gd name="connsiteX11" fmla="*/ 1777739 w 1875917"/>
              <a:gd name="connsiteY11" fmla="*/ 1042994 h 1275684"/>
              <a:gd name="connsiteX12" fmla="*/ 1875917 w 1875917"/>
              <a:gd name="connsiteY12" fmla="*/ 1078712 h 1275684"/>
              <a:gd name="connsiteX0" fmla="*/ 0 w 1875917"/>
              <a:gd name="connsiteY0" fmla="*/ 1452497 h 1492306"/>
              <a:gd name="connsiteX1" fmla="*/ 92868 w 1875917"/>
              <a:gd name="connsiteY1" fmla="*/ 1445353 h 1492306"/>
              <a:gd name="connsiteX2" fmla="*/ 173831 w 1875917"/>
              <a:gd name="connsiteY2" fmla="*/ 1438209 h 1492306"/>
              <a:gd name="connsiteX3" fmla="*/ 245268 w 1875917"/>
              <a:gd name="connsiteY3" fmla="*/ 1426303 h 1492306"/>
              <a:gd name="connsiteX4" fmla="*/ 269081 w 1875917"/>
              <a:gd name="connsiteY4" fmla="*/ 1416778 h 1492306"/>
              <a:gd name="connsiteX5" fmla="*/ 302418 w 1875917"/>
              <a:gd name="connsiteY5" fmla="*/ 1400109 h 1492306"/>
              <a:gd name="connsiteX6" fmla="*/ 1304114 w 1875917"/>
              <a:gd name="connsiteY6" fmla="*/ 216629 h 1492306"/>
              <a:gd name="connsiteX7" fmla="*/ 1392078 w 1875917"/>
              <a:gd name="connsiteY7" fmla="*/ 14222 h 1492306"/>
              <a:gd name="connsiteX8" fmla="*/ 1496255 w 1875917"/>
              <a:gd name="connsiteY8" fmla="*/ 692879 h 1492306"/>
              <a:gd name="connsiteX9" fmla="*/ 1582264 w 1875917"/>
              <a:gd name="connsiteY9" fmla="*/ 1085785 h 1492306"/>
              <a:gd name="connsiteX10" fmla="*/ 1682074 w 1875917"/>
              <a:gd name="connsiteY10" fmla="*/ 1283428 h 1492306"/>
              <a:gd name="connsiteX11" fmla="*/ 1777739 w 1875917"/>
              <a:gd name="connsiteY11" fmla="*/ 1259616 h 1492306"/>
              <a:gd name="connsiteX12" fmla="*/ 1875917 w 1875917"/>
              <a:gd name="connsiteY12" fmla="*/ 1295334 h 1492306"/>
              <a:gd name="connsiteX0" fmla="*/ 0 w 1875917"/>
              <a:gd name="connsiteY0" fmla="*/ 1452497 h 1452497"/>
              <a:gd name="connsiteX1" fmla="*/ 92868 w 1875917"/>
              <a:gd name="connsiteY1" fmla="*/ 1445353 h 1452497"/>
              <a:gd name="connsiteX2" fmla="*/ 173831 w 1875917"/>
              <a:gd name="connsiteY2" fmla="*/ 1438209 h 1452497"/>
              <a:gd name="connsiteX3" fmla="*/ 245268 w 1875917"/>
              <a:gd name="connsiteY3" fmla="*/ 1426303 h 1452497"/>
              <a:gd name="connsiteX4" fmla="*/ 269081 w 1875917"/>
              <a:gd name="connsiteY4" fmla="*/ 1416778 h 1452497"/>
              <a:gd name="connsiteX5" fmla="*/ 1199247 w 1875917"/>
              <a:gd name="connsiteY5" fmla="*/ 995296 h 1452497"/>
              <a:gd name="connsiteX6" fmla="*/ 1304114 w 1875917"/>
              <a:gd name="connsiteY6" fmla="*/ 216629 h 1452497"/>
              <a:gd name="connsiteX7" fmla="*/ 1392078 w 1875917"/>
              <a:gd name="connsiteY7" fmla="*/ 14222 h 1452497"/>
              <a:gd name="connsiteX8" fmla="*/ 1496255 w 1875917"/>
              <a:gd name="connsiteY8" fmla="*/ 692879 h 1452497"/>
              <a:gd name="connsiteX9" fmla="*/ 1582264 w 1875917"/>
              <a:gd name="connsiteY9" fmla="*/ 1085785 h 1452497"/>
              <a:gd name="connsiteX10" fmla="*/ 1682074 w 1875917"/>
              <a:gd name="connsiteY10" fmla="*/ 1283428 h 1452497"/>
              <a:gd name="connsiteX11" fmla="*/ 1777739 w 1875917"/>
              <a:gd name="connsiteY11" fmla="*/ 1259616 h 1452497"/>
              <a:gd name="connsiteX12" fmla="*/ 1875917 w 1875917"/>
              <a:gd name="connsiteY12" fmla="*/ 1295334 h 1452497"/>
              <a:gd name="connsiteX0" fmla="*/ 0 w 1875917"/>
              <a:gd name="connsiteY0" fmla="*/ 1452497 h 1452497"/>
              <a:gd name="connsiteX1" fmla="*/ 92868 w 1875917"/>
              <a:gd name="connsiteY1" fmla="*/ 1445353 h 1452497"/>
              <a:gd name="connsiteX2" fmla="*/ 173831 w 1875917"/>
              <a:gd name="connsiteY2" fmla="*/ 1438209 h 1452497"/>
              <a:gd name="connsiteX3" fmla="*/ 245268 w 1875917"/>
              <a:gd name="connsiteY3" fmla="*/ 1426303 h 1452497"/>
              <a:gd name="connsiteX4" fmla="*/ 1113745 w 1875917"/>
              <a:gd name="connsiteY4" fmla="*/ 1221515 h 1452497"/>
              <a:gd name="connsiteX5" fmla="*/ 1199247 w 1875917"/>
              <a:gd name="connsiteY5" fmla="*/ 995296 h 1452497"/>
              <a:gd name="connsiteX6" fmla="*/ 1304114 w 1875917"/>
              <a:gd name="connsiteY6" fmla="*/ 216629 h 1452497"/>
              <a:gd name="connsiteX7" fmla="*/ 1392078 w 1875917"/>
              <a:gd name="connsiteY7" fmla="*/ 14222 h 1452497"/>
              <a:gd name="connsiteX8" fmla="*/ 1496255 w 1875917"/>
              <a:gd name="connsiteY8" fmla="*/ 692879 h 1452497"/>
              <a:gd name="connsiteX9" fmla="*/ 1582264 w 1875917"/>
              <a:gd name="connsiteY9" fmla="*/ 1085785 h 1452497"/>
              <a:gd name="connsiteX10" fmla="*/ 1682074 w 1875917"/>
              <a:gd name="connsiteY10" fmla="*/ 1283428 h 1452497"/>
              <a:gd name="connsiteX11" fmla="*/ 1777739 w 1875917"/>
              <a:gd name="connsiteY11" fmla="*/ 1259616 h 1452497"/>
              <a:gd name="connsiteX12" fmla="*/ 1875917 w 1875917"/>
              <a:gd name="connsiteY12" fmla="*/ 1295334 h 1452497"/>
              <a:gd name="connsiteX0" fmla="*/ 0 w 1875917"/>
              <a:gd name="connsiteY0" fmla="*/ 1452497 h 1452497"/>
              <a:gd name="connsiteX1" fmla="*/ 92868 w 1875917"/>
              <a:gd name="connsiteY1" fmla="*/ 1445353 h 1452497"/>
              <a:gd name="connsiteX2" fmla="*/ 173831 w 1875917"/>
              <a:gd name="connsiteY2" fmla="*/ 1438209 h 1452497"/>
              <a:gd name="connsiteX3" fmla="*/ 1035761 w 1875917"/>
              <a:gd name="connsiteY3" fmla="*/ 1331053 h 1452497"/>
              <a:gd name="connsiteX4" fmla="*/ 1113745 w 1875917"/>
              <a:gd name="connsiteY4" fmla="*/ 1221515 h 1452497"/>
              <a:gd name="connsiteX5" fmla="*/ 1199247 w 1875917"/>
              <a:gd name="connsiteY5" fmla="*/ 995296 h 1452497"/>
              <a:gd name="connsiteX6" fmla="*/ 1304114 w 1875917"/>
              <a:gd name="connsiteY6" fmla="*/ 216629 h 1452497"/>
              <a:gd name="connsiteX7" fmla="*/ 1392078 w 1875917"/>
              <a:gd name="connsiteY7" fmla="*/ 14222 h 1452497"/>
              <a:gd name="connsiteX8" fmla="*/ 1496255 w 1875917"/>
              <a:gd name="connsiteY8" fmla="*/ 692879 h 1452497"/>
              <a:gd name="connsiteX9" fmla="*/ 1582264 w 1875917"/>
              <a:gd name="connsiteY9" fmla="*/ 1085785 h 1452497"/>
              <a:gd name="connsiteX10" fmla="*/ 1682074 w 1875917"/>
              <a:gd name="connsiteY10" fmla="*/ 1283428 h 1452497"/>
              <a:gd name="connsiteX11" fmla="*/ 1777739 w 1875917"/>
              <a:gd name="connsiteY11" fmla="*/ 1259616 h 1452497"/>
              <a:gd name="connsiteX12" fmla="*/ 1875917 w 1875917"/>
              <a:gd name="connsiteY12" fmla="*/ 1295334 h 1452497"/>
              <a:gd name="connsiteX0" fmla="*/ 7672 w 1883589"/>
              <a:gd name="connsiteY0" fmla="*/ 1452497 h 1455672"/>
              <a:gd name="connsiteX1" fmla="*/ 100540 w 1883589"/>
              <a:gd name="connsiteY1" fmla="*/ 1445353 h 1455672"/>
              <a:gd name="connsiteX2" fmla="*/ 1100401 w 1883589"/>
              <a:gd name="connsiteY2" fmla="*/ 1314384 h 1455672"/>
              <a:gd name="connsiteX3" fmla="*/ 1043433 w 1883589"/>
              <a:gd name="connsiteY3" fmla="*/ 1331053 h 1455672"/>
              <a:gd name="connsiteX4" fmla="*/ 1121417 w 1883589"/>
              <a:gd name="connsiteY4" fmla="*/ 1221515 h 1455672"/>
              <a:gd name="connsiteX5" fmla="*/ 1206919 w 1883589"/>
              <a:gd name="connsiteY5" fmla="*/ 995296 h 1455672"/>
              <a:gd name="connsiteX6" fmla="*/ 1311786 w 1883589"/>
              <a:gd name="connsiteY6" fmla="*/ 216629 h 1455672"/>
              <a:gd name="connsiteX7" fmla="*/ 1399750 w 1883589"/>
              <a:gd name="connsiteY7" fmla="*/ 14222 h 1455672"/>
              <a:gd name="connsiteX8" fmla="*/ 1503927 w 1883589"/>
              <a:gd name="connsiteY8" fmla="*/ 692879 h 1455672"/>
              <a:gd name="connsiteX9" fmla="*/ 1589936 w 1883589"/>
              <a:gd name="connsiteY9" fmla="*/ 1085785 h 1455672"/>
              <a:gd name="connsiteX10" fmla="*/ 1689746 w 1883589"/>
              <a:gd name="connsiteY10" fmla="*/ 1283428 h 1455672"/>
              <a:gd name="connsiteX11" fmla="*/ 1785411 w 1883589"/>
              <a:gd name="connsiteY11" fmla="*/ 1259616 h 1455672"/>
              <a:gd name="connsiteX12" fmla="*/ 1883589 w 1883589"/>
              <a:gd name="connsiteY12" fmla="*/ 1295334 h 1455672"/>
              <a:gd name="connsiteX0" fmla="*/ 7672 w 1883589"/>
              <a:gd name="connsiteY0" fmla="*/ 1452497 h 1455672"/>
              <a:gd name="connsiteX1" fmla="*/ 100540 w 1883589"/>
              <a:gd name="connsiteY1" fmla="*/ 1445353 h 1455672"/>
              <a:gd name="connsiteX2" fmla="*/ 1100401 w 1883589"/>
              <a:gd name="connsiteY2" fmla="*/ 1314384 h 1455672"/>
              <a:gd name="connsiteX3" fmla="*/ 931078 w 1883589"/>
              <a:gd name="connsiteY3" fmla="*/ 1359628 h 1455672"/>
              <a:gd name="connsiteX4" fmla="*/ 1121417 w 1883589"/>
              <a:gd name="connsiteY4" fmla="*/ 1221515 h 1455672"/>
              <a:gd name="connsiteX5" fmla="*/ 1206919 w 1883589"/>
              <a:gd name="connsiteY5" fmla="*/ 995296 h 1455672"/>
              <a:gd name="connsiteX6" fmla="*/ 1311786 w 1883589"/>
              <a:gd name="connsiteY6" fmla="*/ 216629 h 1455672"/>
              <a:gd name="connsiteX7" fmla="*/ 1399750 w 1883589"/>
              <a:gd name="connsiteY7" fmla="*/ 14222 h 1455672"/>
              <a:gd name="connsiteX8" fmla="*/ 1503927 w 1883589"/>
              <a:gd name="connsiteY8" fmla="*/ 692879 h 1455672"/>
              <a:gd name="connsiteX9" fmla="*/ 1589936 w 1883589"/>
              <a:gd name="connsiteY9" fmla="*/ 1085785 h 1455672"/>
              <a:gd name="connsiteX10" fmla="*/ 1689746 w 1883589"/>
              <a:gd name="connsiteY10" fmla="*/ 1283428 h 1455672"/>
              <a:gd name="connsiteX11" fmla="*/ 1785411 w 1883589"/>
              <a:gd name="connsiteY11" fmla="*/ 1259616 h 1455672"/>
              <a:gd name="connsiteX12" fmla="*/ 1883589 w 1883589"/>
              <a:gd name="connsiteY12" fmla="*/ 1295334 h 1455672"/>
              <a:gd name="connsiteX0" fmla="*/ 7672 w 1883589"/>
              <a:gd name="connsiteY0" fmla="*/ 1452497 h 1650141"/>
              <a:gd name="connsiteX1" fmla="*/ 100540 w 1883589"/>
              <a:gd name="connsiteY1" fmla="*/ 1445353 h 1650141"/>
              <a:gd name="connsiteX2" fmla="*/ 1100401 w 1883589"/>
              <a:gd name="connsiteY2" fmla="*/ 1314384 h 1650141"/>
              <a:gd name="connsiteX3" fmla="*/ 935091 w 1883589"/>
              <a:gd name="connsiteY3" fmla="*/ 1650141 h 1650141"/>
              <a:gd name="connsiteX4" fmla="*/ 1121417 w 1883589"/>
              <a:gd name="connsiteY4" fmla="*/ 1221515 h 1650141"/>
              <a:gd name="connsiteX5" fmla="*/ 1206919 w 1883589"/>
              <a:gd name="connsiteY5" fmla="*/ 995296 h 1650141"/>
              <a:gd name="connsiteX6" fmla="*/ 1311786 w 1883589"/>
              <a:gd name="connsiteY6" fmla="*/ 216629 h 1650141"/>
              <a:gd name="connsiteX7" fmla="*/ 1399750 w 1883589"/>
              <a:gd name="connsiteY7" fmla="*/ 14222 h 1650141"/>
              <a:gd name="connsiteX8" fmla="*/ 1503927 w 1883589"/>
              <a:gd name="connsiteY8" fmla="*/ 692879 h 1650141"/>
              <a:gd name="connsiteX9" fmla="*/ 1589936 w 1883589"/>
              <a:gd name="connsiteY9" fmla="*/ 1085785 h 1650141"/>
              <a:gd name="connsiteX10" fmla="*/ 1689746 w 1883589"/>
              <a:gd name="connsiteY10" fmla="*/ 1283428 h 1650141"/>
              <a:gd name="connsiteX11" fmla="*/ 1785411 w 1883589"/>
              <a:gd name="connsiteY11" fmla="*/ 1259616 h 1650141"/>
              <a:gd name="connsiteX12" fmla="*/ 1883589 w 1883589"/>
              <a:gd name="connsiteY12" fmla="*/ 1295334 h 1650141"/>
              <a:gd name="connsiteX0" fmla="*/ 0 w 1875917"/>
              <a:gd name="connsiteY0" fmla="*/ 1452497 h 1650141"/>
              <a:gd name="connsiteX1" fmla="*/ 92868 w 1875917"/>
              <a:gd name="connsiteY1" fmla="*/ 1445353 h 1650141"/>
              <a:gd name="connsiteX2" fmla="*/ 938242 w 1875917"/>
              <a:gd name="connsiteY2" fmla="*/ 1347722 h 1650141"/>
              <a:gd name="connsiteX3" fmla="*/ 927419 w 1875917"/>
              <a:gd name="connsiteY3" fmla="*/ 1650141 h 1650141"/>
              <a:gd name="connsiteX4" fmla="*/ 1113745 w 1875917"/>
              <a:gd name="connsiteY4" fmla="*/ 1221515 h 1650141"/>
              <a:gd name="connsiteX5" fmla="*/ 1199247 w 1875917"/>
              <a:gd name="connsiteY5" fmla="*/ 995296 h 1650141"/>
              <a:gd name="connsiteX6" fmla="*/ 1304114 w 1875917"/>
              <a:gd name="connsiteY6" fmla="*/ 216629 h 1650141"/>
              <a:gd name="connsiteX7" fmla="*/ 1392078 w 1875917"/>
              <a:gd name="connsiteY7" fmla="*/ 14222 h 1650141"/>
              <a:gd name="connsiteX8" fmla="*/ 1496255 w 1875917"/>
              <a:gd name="connsiteY8" fmla="*/ 692879 h 1650141"/>
              <a:gd name="connsiteX9" fmla="*/ 1582264 w 1875917"/>
              <a:gd name="connsiteY9" fmla="*/ 1085785 h 1650141"/>
              <a:gd name="connsiteX10" fmla="*/ 1682074 w 1875917"/>
              <a:gd name="connsiteY10" fmla="*/ 1283428 h 1650141"/>
              <a:gd name="connsiteX11" fmla="*/ 1777739 w 1875917"/>
              <a:gd name="connsiteY11" fmla="*/ 1259616 h 1650141"/>
              <a:gd name="connsiteX12" fmla="*/ 1875917 w 1875917"/>
              <a:gd name="connsiteY12" fmla="*/ 1295334 h 1650141"/>
              <a:gd name="connsiteX0" fmla="*/ 0 w 1875917"/>
              <a:gd name="connsiteY0" fmla="*/ 1452497 h 1453207"/>
              <a:gd name="connsiteX1" fmla="*/ 92868 w 1875917"/>
              <a:gd name="connsiteY1" fmla="*/ 1445353 h 1453207"/>
              <a:gd name="connsiteX2" fmla="*/ 938242 w 1875917"/>
              <a:gd name="connsiteY2" fmla="*/ 1347722 h 1453207"/>
              <a:gd name="connsiteX3" fmla="*/ 1017704 w 1875917"/>
              <a:gd name="connsiteY3" fmla="*/ 1312004 h 1453207"/>
              <a:gd name="connsiteX4" fmla="*/ 1113745 w 1875917"/>
              <a:gd name="connsiteY4" fmla="*/ 1221515 h 1453207"/>
              <a:gd name="connsiteX5" fmla="*/ 1199247 w 1875917"/>
              <a:gd name="connsiteY5" fmla="*/ 995296 h 1453207"/>
              <a:gd name="connsiteX6" fmla="*/ 1304114 w 1875917"/>
              <a:gd name="connsiteY6" fmla="*/ 216629 h 1453207"/>
              <a:gd name="connsiteX7" fmla="*/ 1392078 w 1875917"/>
              <a:gd name="connsiteY7" fmla="*/ 14222 h 1453207"/>
              <a:gd name="connsiteX8" fmla="*/ 1496255 w 1875917"/>
              <a:gd name="connsiteY8" fmla="*/ 692879 h 1453207"/>
              <a:gd name="connsiteX9" fmla="*/ 1582264 w 1875917"/>
              <a:gd name="connsiteY9" fmla="*/ 1085785 h 1453207"/>
              <a:gd name="connsiteX10" fmla="*/ 1682074 w 1875917"/>
              <a:gd name="connsiteY10" fmla="*/ 1283428 h 1453207"/>
              <a:gd name="connsiteX11" fmla="*/ 1777739 w 1875917"/>
              <a:gd name="connsiteY11" fmla="*/ 1259616 h 1453207"/>
              <a:gd name="connsiteX12" fmla="*/ 1875917 w 1875917"/>
              <a:gd name="connsiteY12" fmla="*/ 1295334 h 1453207"/>
              <a:gd name="connsiteX0" fmla="*/ 0 w 1875917"/>
              <a:gd name="connsiteY0" fmla="*/ 1452497 h 1466423"/>
              <a:gd name="connsiteX1" fmla="*/ 92868 w 1875917"/>
              <a:gd name="connsiteY1" fmla="*/ 1445353 h 1466423"/>
              <a:gd name="connsiteX2" fmla="*/ 938242 w 1875917"/>
              <a:gd name="connsiteY2" fmla="*/ 1347722 h 1466423"/>
              <a:gd name="connsiteX3" fmla="*/ 1017704 w 1875917"/>
              <a:gd name="connsiteY3" fmla="*/ 1312004 h 1466423"/>
              <a:gd name="connsiteX4" fmla="*/ 1113745 w 1875917"/>
              <a:gd name="connsiteY4" fmla="*/ 1221515 h 1466423"/>
              <a:gd name="connsiteX5" fmla="*/ 1199247 w 1875917"/>
              <a:gd name="connsiteY5" fmla="*/ 995296 h 1466423"/>
              <a:gd name="connsiteX6" fmla="*/ 1304114 w 1875917"/>
              <a:gd name="connsiteY6" fmla="*/ 216629 h 1466423"/>
              <a:gd name="connsiteX7" fmla="*/ 1392078 w 1875917"/>
              <a:gd name="connsiteY7" fmla="*/ 14222 h 1466423"/>
              <a:gd name="connsiteX8" fmla="*/ 1496255 w 1875917"/>
              <a:gd name="connsiteY8" fmla="*/ 692879 h 1466423"/>
              <a:gd name="connsiteX9" fmla="*/ 1582264 w 1875917"/>
              <a:gd name="connsiteY9" fmla="*/ 1085785 h 1466423"/>
              <a:gd name="connsiteX10" fmla="*/ 1682074 w 1875917"/>
              <a:gd name="connsiteY10" fmla="*/ 1283428 h 1466423"/>
              <a:gd name="connsiteX11" fmla="*/ 1777739 w 1875917"/>
              <a:gd name="connsiteY11" fmla="*/ 1259616 h 1466423"/>
              <a:gd name="connsiteX12" fmla="*/ 1875917 w 1875917"/>
              <a:gd name="connsiteY12" fmla="*/ 1295334 h 1466423"/>
              <a:gd name="connsiteX0" fmla="*/ 0 w 1875917"/>
              <a:gd name="connsiteY0" fmla="*/ 1452497 h 1466423"/>
              <a:gd name="connsiteX1" fmla="*/ 92868 w 1875917"/>
              <a:gd name="connsiteY1" fmla="*/ 1445353 h 1466423"/>
              <a:gd name="connsiteX2" fmla="*/ 938242 w 1875917"/>
              <a:gd name="connsiteY2" fmla="*/ 1347722 h 1466423"/>
              <a:gd name="connsiteX3" fmla="*/ 1017704 w 1875917"/>
              <a:gd name="connsiteY3" fmla="*/ 1312004 h 1466423"/>
              <a:gd name="connsiteX4" fmla="*/ 1113745 w 1875917"/>
              <a:gd name="connsiteY4" fmla="*/ 1221515 h 1466423"/>
              <a:gd name="connsiteX5" fmla="*/ 1199247 w 1875917"/>
              <a:gd name="connsiteY5" fmla="*/ 995296 h 1466423"/>
              <a:gd name="connsiteX6" fmla="*/ 1304114 w 1875917"/>
              <a:gd name="connsiteY6" fmla="*/ 216629 h 1466423"/>
              <a:gd name="connsiteX7" fmla="*/ 1392078 w 1875917"/>
              <a:gd name="connsiteY7" fmla="*/ 14222 h 1466423"/>
              <a:gd name="connsiteX8" fmla="*/ 1496255 w 1875917"/>
              <a:gd name="connsiteY8" fmla="*/ 692879 h 1466423"/>
              <a:gd name="connsiteX9" fmla="*/ 1582264 w 1875917"/>
              <a:gd name="connsiteY9" fmla="*/ 1085785 h 1466423"/>
              <a:gd name="connsiteX10" fmla="*/ 1682074 w 1875917"/>
              <a:gd name="connsiteY10" fmla="*/ 1283428 h 1466423"/>
              <a:gd name="connsiteX11" fmla="*/ 1777739 w 1875917"/>
              <a:gd name="connsiteY11" fmla="*/ 1259616 h 1466423"/>
              <a:gd name="connsiteX12" fmla="*/ 1875917 w 1875917"/>
              <a:gd name="connsiteY12" fmla="*/ 1295334 h 1466423"/>
              <a:gd name="connsiteX0" fmla="*/ 0 w 1875917"/>
              <a:gd name="connsiteY0" fmla="*/ 1452497 h 1569591"/>
              <a:gd name="connsiteX1" fmla="*/ 92868 w 1875917"/>
              <a:gd name="connsiteY1" fmla="*/ 1445353 h 1569591"/>
              <a:gd name="connsiteX2" fmla="*/ 938242 w 1875917"/>
              <a:gd name="connsiteY2" fmla="*/ 1347722 h 1569591"/>
              <a:gd name="connsiteX3" fmla="*/ 1101970 w 1875917"/>
              <a:gd name="connsiteY3" fmla="*/ 1440591 h 1569591"/>
              <a:gd name="connsiteX4" fmla="*/ 1113745 w 1875917"/>
              <a:gd name="connsiteY4" fmla="*/ 1221515 h 1569591"/>
              <a:gd name="connsiteX5" fmla="*/ 1199247 w 1875917"/>
              <a:gd name="connsiteY5" fmla="*/ 995296 h 1569591"/>
              <a:gd name="connsiteX6" fmla="*/ 1304114 w 1875917"/>
              <a:gd name="connsiteY6" fmla="*/ 216629 h 1569591"/>
              <a:gd name="connsiteX7" fmla="*/ 1392078 w 1875917"/>
              <a:gd name="connsiteY7" fmla="*/ 14222 h 1569591"/>
              <a:gd name="connsiteX8" fmla="*/ 1496255 w 1875917"/>
              <a:gd name="connsiteY8" fmla="*/ 692879 h 1569591"/>
              <a:gd name="connsiteX9" fmla="*/ 1582264 w 1875917"/>
              <a:gd name="connsiteY9" fmla="*/ 1085785 h 1569591"/>
              <a:gd name="connsiteX10" fmla="*/ 1682074 w 1875917"/>
              <a:gd name="connsiteY10" fmla="*/ 1283428 h 1569591"/>
              <a:gd name="connsiteX11" fmla="*/ 1777739 w 1875917"/>
              <a:gd name="connsiteY11" fmla="*/ 1259616 h 1569591"/>
              <a:gd name="connsiteX12" fmla="*/ 1875917 w 1875917"/>
              <a:gd name="connsiteY12" fmla="*/ 1295334 h 1569591"/>
              <a:gd name="connsiteX0" fmla="*/ 0 w 1875917"/>
              <a:gd name="connsiteY0" fmla="*/ 1452497 h 1453207"/>
              <a:gd name="connsiteX1" fmla="*/ 92868 w 1875917"/>
              <a:gd name="connsiteY1" fmla="*/ 1445353 h 1453207"/>
              <a:gd name="connsiteX2" fmla="*/ 938242 w 1875917"/>
              <a:gd name="connsiteY2" fmla="*/ 1347722 h 1453207"/>
              <a:gd name="connsiteX3" fmla="*/ 1101970 w 1875917"/>
              <a:gd name="connsiteY3" fmla="*/ 1440591 h 1453207"/>
              <a:gd name="connsiteX4" fmla="*/ 1113745 w 1875917"/>
              <a:gd name="connsiteY4" fmla="*/ 1221515 h 1453207"/>
              <a:gd name="connsiteX5" fmla="*/ 1199247 w 1875917"/>
              <a:gd name="connsiteY5" fmla="*/ 995296 h 1453207"/>
              <a:gd name="connsiteX6" fmla="*/ 1304114 w 1875917"/>
              <a:gd name="connsiteY6" fmla="*/ 216629 h 1453207"/>
              <a:gd name="connsiteX7" fmla="*/ 1392078 w 1875917"/>
              <a:gd name="connsiteY7" fmla="*/ 14222 h 1453207"/>
              <a:gd name="connsiteX8" fmla="*/ 1496255 w 1875917"/>
              <a:gd name="connsiteY8" fmla="*/ 692879 h 1453207"/>
              <a:gd name="connsiteX9" fmla="*/ 1582264 w 1875917"/>
              <a:gd name="connsiteY9" fmla="*/ 1085785 h 1453207"/>
              <a:gd name="connsiteX10" fmla="*/ 1682074 w 1875917"/>
              <a:gd name="connsiteY10" fmla="*/ 1283428 h 1453207"/>
              <a:gd name="connsiteX11" fmla="*/ 1777739 w 1875917"/>
              <a:gd name="connsiteY11" fmla="*/ 1259616 h 1453207"/>
              <a:gd name="connsiteX12" fmla="*/ 1875917 w 1875917"/>
              <a:gd name="connsiteY12" fmla="*/ 1295334 h 1453207"/>
              <a:gd name="connsiteX0" fmla="*/ 0 w 1875917"/>
              <a:gd name="connsiteY0" fmla="*/ 1452497 h 1453207"/>
              <a:gd name="connsiteX1" fmla="*/ 92868 w 1875917"/>
              <a:gd name="connsiteY1" fmla="*/ 1445353 h 1453207"/>
              <a:gd name="connsiteX2" fmla="*/ 938242 w 1875917"/>
              <a:gd name="connsiteY2" fmla="*/ 1347722 h 1453207"/>
              <a:gd name="connsiteX3" fmla="*/ 1101970 w 1875917"/>
              <a:gd name="connsiteY3" fmla="*/ 1440591 h 1453207"/>
              <a:gd name="connsiteX4" fmla="*/ 1113745 w 1875917"/>
              <a:gd name="connsiteY4" fmla="*/ 1221515 h 1453207"/>
              <a:gd name="connsiteX5" fmla="*/ 1199247 w 1875917"/>
              <a:gd name="connsiteY5" fmla="*/ 995296 h 1453207"/>
              <a:gd name="connsiteX6" fmla="*/ 1304114 w 1875917"/>
              <a:gd name="connsiteY6" fmla="*/ 216629 h 1453207"/>
              <a:gd name="connsiteX7" fmla="*/ 1392078 w 1875917"/>
              <a:gd name="connsiteY7" fmla="*/ 14222 h 1453207"/>
              <a:gd name="connsiteX8" fmla="*/ 1496255 w 1875917"/>
              <a:gd name="connsiteY8" fmla="*/ 692879 h 1453207"/>
              <a:gd name="connsiteX9" fmla="*/ 1582264 w 1875917"/>
              <a:gd name="connsiteY9" fmla="*/ 1085785 h 1453207"/>
              <a:gd name="connsiteX10" fmla="*/ 1682074 w 1875917"/>
              <a:gd name="connsiteY10" fmla="*/ 1283428 h 1453207"/>
              <a:gd name="connsiteX11" fmla="*/ 1777739 w 1875917"/>
              <a:gd name="connsiteY11" fmla="*/ 1259616 h 1453207"/>
              <a:gd name="connsiteX12" fmla="*/ 1875917 w 1875917"/>
              <a:gd name="connsiteY12" fmla="*/ 1295334 h 1453207"/>
              <a:gd name="connsiteX0" fmla="*/ 0 w 1875917"/>
              <a:gd name="connsiteY0" fmla="*/ 1452497 h 1452497"/>
              <a:gd name="connsiteX1" fmla="*/ 92868 w 1875917"/>
              <a:gd name="connsiteY1" fmla="*/ 1445353 h 1452497"/>
              <a:gd name="connsiteX2" fmla="*/ 900122 w 1875917"/>
              <a:gd name="connsiteY2" fmla="*/ 1385822 h 1452497"/>
              <a:gd name="connsiteX3" fmla="*/ 1101970 w 1875917"/>
              <a:gd name="connsiteY3" fmla="*/ 1440591 h 1452497"/>
              <a:gd name="connsiteX4" fmla="*/ 1113745 w 1875917"/>
              <a:gd name="connsiteY4" fmla="*/ 1221515 h 1452497"/>
              <a:gd name="connsiteX5" fmla="*/ 1199247 w 1875917"/>
              <a:gd name="connsiteY5" fmla="*/ 995296 h 1452497"/>
              <a:gd name="connsiteX6" fmla="*/ 1304114 w 1875917"/>
              <a:gd name="connsiteY6" fmla="*/ 216629 h 1452497"/>
              <a:gd name="connsiteX7" fmla="*/ 1392078 w 1875917"/>
              <a:gd name="connsiteY7" fmla="*/ 14222 h 1452497"/>
              <a:gd name="connsiteX8" fmla="*/ 1496255 w 1875917"/>
              <a:gd name="connsiteY8" fmla="*/ 692879 h 1452497"/>
              <a:gd name="connsiteX9" fmla="*/ 1582264 w 1875917"/>
              <a:gd name="connsiteY9" fmla="*/ 1085785 h 1452497"/>
              <a:gd name="connsiteX10" fmla="*/ 1682074 w 1875917"/>
              <a:gd name="connsiteY10" fmla="*/ 1283428 h 1452497"/>
              <a:gd name="connsiteX11" fmla="*/ 1777739 w 1875917"/>
              <a:gd name="connsiteY11" fmla="*/ 1259616 h 1452497"/>
              <a:gd name="connsiteX12" fmla="*/ 1875917 w 1875917"/>
              <a:gd name="connsiteY12" fmla="*/ 1295334 h 1452497"/>
              <a:gd name="connsiteX0" fmla="*/ 0 w 1875917"/>
              <a:gd name="connsiteY0" fmla="*/ 1452497 h 1452497"/>
              <a:gd name="connsiteX1" fmla="*/ 92868 w 1875917"/>
              <a:gd name="connsiteY1" fmla="*/ 1445353 h 1452497"/>
              <a:gd name="connsiteX2" fmla="*/ 900122 w 1875917"/>
              <a:gd name="connsiteY2" fmla="*/ 1385822 h 1452497"/>
              <a:gd name="connsiteX3" fmla="*/ 1101970 w 1875917"/>
              <a:gd name="connsiteY3" fmla="*/ 1440591 h 1452497"/>
              <a:gd name="connsiteX4" fmla="*/ 1113745 w 1875917"/>
              <a:gd name="connsiteY4" fmla="*/ 1221515 h 1452497"/>
              <a:gd name="connsiteX5" fmla="*/ 1199247 w 1875917"/>
              <a:gd name="connsiteY5" fmla="*/ 995296 h 1452497"/>
              <a:gd name="connsiteX6" fmla="*/ 1304114 w 1875917"/>
              <a:gd name="connsiteY6" fmla="*/ 216629 h 1452497"/>
              <a:gd name="connsiteX7" fmla="*/ 1392078 w 1875917"/>
              <a:gd name="connsiteY7" fmla="*/ 14222 h 1452497"/>
              <a:gd name="connsiteX8" fmla="*/ 1496255 w 1875917"/>
              <a:gd name="connsiteY8" fmla="*/ 692879 h 1452497"/>
              <a:gd name="connsiteX9" fmla="*/ 1582264 w 1875917"/>
              <a:gd name="connsiteY9" fmla="*/ 1085785 h 1452497"/>
              <a:gd name="connsiteX10" fmla="*/ 1682074 w 1875917"/>
              <a:gd name="connsiteY10" fmla="*/ 1283428 h 1452497"/>
              <a:gd name="connsiteX11" fmla="*/ 1777739 w 1875917"/>
              <a:gd name="connsiteY11" fmla="*/ 1259616 h 1452497"/>
              <a:gd name="connsiteX12" fmla="*/ 1875917 w 1875917"/>
              <a:gd name="connsiteY12" fmla="*/ 1295334 h 1452497"/>
              <a:gd name="connsiteX0" fmla="*/ 0 w 1875917"/>
              <a:gd name="connsiteY0" fmla="*/ 1452497 h 1452497"/>
              <a:gd name="connsiteX1" fmla="*/ 92868 w 1875917"/>
              <a:gd name="connsiteY1" fmla="*/ 1445353 h 1452497"/>
              <a:gd name="connsiteX2" fmla="*/ 900122 w 1875917"/>
              <a:gd name="connsiteY2" fmla="*/ 1385822 h 1452497"/>
              <a:gd name="connsiteX3" fmla="*/ 1101970 w 1875917"/>
              <a:gd name="connsiteY3" fmla="*/ 1440591 h 1452497"/>
              <a:gd name="connsiteX4" fmla="*/ 1113745 w 1875917"/>
              <a:gd name="connsiteY4" fmla="*/ 1221515 h 1452497"/>
              <a:gd name="connsiteX5" fmla="*/ 1199247 w 1875917"/>
              <a:gd name="connsiteY5" fmla="*/ 995296 h 1452497"/>
              <a:gd name="connsiteX6" fmla="*/ 1304114 w 1875917"/>
              <a:gd name="connsiteY6" fmla="*/ 216629 h 1452497"/>
              <a:gd name="connsiteX7" fmla="*/ 1392078 w 1875917"/>
              <a:gd name="connsiteY7" fmla="*/ 14222 h 1452497"/>
              <a:gd name="connsiteX8" fmla="*/ 1496255 w 1875917"/>
              <a:gd name="connsiteY8" fmla="*/ 692879 h 1452497"/>
              <a:gd name="connsiteX9" fmla="*/ 1582264 w 1875917"/>
              <a:gd name="connsiteY9" fmla="*/ 1085785 h 1452497"/>
              <a:gd name="connsiteX10" fmla="*/ 1682074 w 1875917"/>
              <a:gd name="connsiteY10" fmla="*/ 1283428 h 1452497"/>
              <a:gd name="connsiteX11" fmla="*/ 1777739 w 1875917"/>
              <a:gd name="connsiteY11" fmla="*/ 1259616 h 1452497"/>
              <a:gd name="connsiteX12" fmla="*/ 1875917 w 1875917"/>
              <a:gd name="connsiteY12" fmla="*/ 1295334 h 1452497"/>
              <a:gd name="connsiteX0" fmla="*/ 0 w 1875917"/>
              <a:gd name="connsiteY0" fmla="*/ 1452497 h 1452497"/>
              <a:gd name="connsiteX1" fmla="*/ 92868 w 1875917"/>
              <a:gd name="connsiteY1" fmla="*/ 1445353 h 1452497"/>
              <a:gd name="connsiteX2" fmla="*/ 900122 w 1875917"/>
              <a:gd name="connsiteY2" fmla="*/ 1385822 h 1452497"/>
              <a:gd name="connsiteX3" fmla="*/ 1101970 w 1875917"/>
              <a:gd name="connsiteY3" fmla="*/ 1440591 h 1452497"/>
              <a:gd name="connsiteX4" fmla="*/ 1113745 w 1875917"/>
              <a:gd name="connsiteY4" fmla="*/ 1221515 h 1452497"/>
              <a:gd name="connsiteX5" fmla="*/ 1199247 w 1875917"/>
              <a:gd name="connsiteY5" fmla="*/ 995296 h 1452497"/>
              <a:gd name="connsiteX6" fmla="*/ 1304114 w 1875917"/>
              <a:gd name="connsiteY6" fmla="*/ 216629 h 1452497"/>
              <a:gd name="connsiteX7" fmla="*/ 1392078 w 1875917"/>
              <a:gd name="connsiteY7" fmla="*/ 14222 h 1452497"/>
              <a:gd name="connsiteX8" fmla="*/ 1496255 w 1875917"/>
              <a:gd name="connsiteY8" fmla="*/ 692879 h 1452497"/>
              <a:gd name="connsiteX9" fmla="*/ 1582264 w 1875917"/>
              <a:gd name="connsiteY9" fmla="*/ 1085785 h 1452497"/>
              <a:gd name="connsiteX10" fmla="*/ 1682074 w 1875917"/>
              <a:gd name="connsiteY10" fmla="*/ 1283428 h 1452497"/>
              <a:gd name="connsiteX11" fmla="*/ 1777739 w 1875917"/>
              <a:gd name="connsiteY11" fmla="*/ 1259616 h 1452497"/>
              <a:gd name="connsiteX12" fmla="*/ 1875917 w 1875917"/>
              <a:gd name="connsiteY12" fmla="*/ 1295334 h 1452497"/>
              <a:gd name="connsiteX0" fmla="*/ 0 w 1875917"/>
              <a:gd name="connsiteY0" fmla="*/ 1452497 h 1452497"/>
              <a:gd name="connsiteX1" fmla="*/ 92868 w 1875917"/>
              <a:gd name="connsiteY1" fmla="*/ 1445353 h 1452497"/>
              <a:gd name="connsiteX2" fmla="*/ 900122 w 1875917"/>
              <a:gd name="connsiteY2" fmla="*/ 1385822 h 1452497"/>
              <a:gd name="connsiteX3" fmla="*/ 1035761 w 1875917"/>
              <a:gd name="connsiteY3" fmla="*/ 1331054 h 1452497"/>
              <a:gd name="connsiteX4" fmla="*/ 1113745 w 1875917"/>
              <a:gd name="connsiteY4" fmla="*/ 1221515 h 1452497"/>
              <a:gd name="connsiteX5" fmla="*/ 1199247 w 1875917"/>
              <a:gd name="connsiteY5" fmla="*/ 995296 h 1452497"/>
              <a:gd name="connsiteX6" fmla="*/ 1304114 w 1875917"/>
              <a:gd name="connsiteY6" fmla="*/ 216629 h 1452497"/>
              <a:gd name="connsiteX7" fmla="*/ 1392078 w 1875917"/>
              <a:gd name="connsiteY7" fmla="*/ 14222 h 1452497"/>
              <a:gd name="connsiteX8" fmla="*/ 1496255 w 1875917"/>
              <a:gd name="connsiteY8" fmla="*/ 692879 h 1452497"/>
              <a:gd name="connsiteX9" fmla="*/ 1582264 w 1875917"/>
              <a:gd name="connsiteY9" fmla="*/ 1085785 h 1452497"/>
              <a:gd name="connsiteX10" fmla="*/ 1682074 w 1875917"/>
              <a:gd name="connsiteY10" fmla="*/ 1283428 h 1452497"/>
              <a:gd name="connsiteX11" fmla="*/ 1777739 w 1875917"/>
              <a:gd name="connsiteY11" fmla="*/ 1259616 h 1452497"/>
              <a:gd name="connsiteX12" fmla="*/ 1875917 w 1875917"/>
              <a:gd name="connsiteY12" fmla="*/ 1295334 h 1452497"/>
              <a:gd name="connsiteX0" fmla="*/ 0 w 1875917"/>
              <a:gd name="connsiteY0" fmla="*/ 1452497 h 1452497"/>
              <a:gd name="connsiteX1" fmla="*/ 835209 w 1875917"/>
              <a:gd name="connsiteY1" fmla="*/ 1307240 h 1452497"/>
              <a:gd name="connsiteX2" fmla="*/ 900122 w 1875917"/>
              <a:gd name="connsiteY2" fmla="*/ 1385822 h 1452497"/>
              <a:gd name="connsiteX3" fmla="*/ 1035761 w 1875917"/>
              <a:gd name="connsiteY3" fmla="*/ 1331054 h 1452497"/>
              <a:gd name="connsiteX4" fmla="*/ 1113745 w 1875917"/>
              <a:gd name="connsiteY4" fmla="*/ 1221515 h 1452497"/>
              <a:gd name="connsiteX5" fmla="*/ 1199247 w 1875917"/>
              <a:gd name="connsiteY5" fmla="*/ 995296 h 1452497"/>
              <a:gd name="connsiteX6" fmla="*/ 1304114 w 1875917"/>
              <a:gd name="connsiteY6" fmla="*/ 216629 h 1452497"/>
              <a:gd name="connsiteX7" fmla="*/ 1392078 w 1875917"/>
              <a:gd name="connsiteY7" fmla="*/ 14222 h 1452497"/>
              <a:gd name="connsiteX8" fmla="*/ 1496255 w 1875917"/>
              <a:gd name="connsiteY8" fmla="*/ 692879 h 1452497"/>
              <a:gd name="connsiteX9" fmla="*/ 1582264 w 1875917"/>
              <a:gd name="connsiteY9" fmla="*/ 1085785 h 1452497"/>
              <a:gd name="connsiteX10" fmla="*/ 1682074 w 1875917"/>
              <a:gd name="connsiteY10" fmla="*/ 1283428 h 1452497"/>
              <a:gd name="connsiteX11" fmla="*/ 1777739 w 1875917"/>
              <a:gd name="connsiteY11" fmla="*/ 1259616 h 1452497"/>
              <a:gd name="connsiteX12" fmla="*/ 1875917 w 1875917"/>
              <a:gd name="connsiteY12" fmla="*/ 1295334 h 1452497"/>
              <a:gd name="connsiteX0" fmla="*/ 0 w 1875917"/>
              <a:gd name="connsiteY0" fmla="*/ 1452497 h 1452497"/>
              <a:gd name="connsiteX1" fmla="*/ 835209 w 1875917"/>
              <a:gd name="connsiteY1" fmla="*/ 1307240 h 1452497"/>
              <a:gd name="connsiteX2" fmla="*/ 900122 w 1875917"/>
              <a:gd name="connsiteY2" fmla="*/ 1385822 h 1452497"/>
              <a:gd name="connsiteX3" fmla="*/ 1035761 w 1875917"/>
              <a:gd name="connsiteY3" fmla="*/ 1331054 h 1452497"/>
              <a:gd name="connsiteX4" fmla="*/ 1113745 w 1875917"/>
              <a:gd name="connsiteY4" fmla="*/ 1221515 h 1452497"/>
              <a:gd name="connsiteX5" fmla="*/ 1199247 w 1875917"/>
              <a:gd name="connsiteY5" fmla="*/ 995296 h 1452497"/>
              <a:gd name="connsiteX6" fmla="*/ 1304114 w 1875917"/>
              <a:gd name="connsiteY6" fmla="*/ 216629 h 1452497"/>
              <a:gd name="connsiteX7" fmla="*/ 1392078 w 1875917"/>
              <a:gd name="connsiteY7" fmla="*/ 14222 h 1452497"/>
              <a:gd name="connsiteX8" fmla="*/ 1496255 w 1875917"/>
              <a:gd name="connsiteY8" fmla="*/ 692879 h 1452497"/>
              <a:gd name="connsiteX9" fmla="*/ 1582264 w 1875917"/>
              <a:gd name="connsiteY9" fmla="*/ 1085785 h 1452497"/>
              <a:gd name="connsiteX10" fmla="*/ 1682074 w 1875917"/>
              <a:gd name="connsiteY10" fmla="*/ 1283428 h 1452497"/>
              <a:gd name="connsiteX11" fmla="*/ 1777739 w 1875917"/>
              <a:gd name="connsiteY11" fmla="*/ 1259616 h 1452497"/>
              <a:gd name="connsiteX12" fmla="*/ 1875917 w 1875917"/>
              <a:gd name="connsiteY12" fmla="*/ 1295334 h 1452497"/>
              <a:gd name="connsiteX0" fmla="*/ 0 w 1875917"/>
              <a:gd name="connsiteY0" fmla="*/ 1452497 h 1452497"/>
              <a:gd name="connsiteX1" fmla="*/ 835209 w 1875917"/>
              <a:gd name="connsiteY1" fmla="*/ 1307240 h 1452497"/>
              <a:gd name="connsiteX2" fmla="*/ 930217 w 1875917"/>
              <a:gd name="connsiteY2" fmla="*/ 1342959 h 1452497"/>
              <a:gd name="connsiteX3" fmla="*/ 1035761 w 1875917"/>
              <a:gd name="connsiteY3" fmla="*/ 1331054 h 1452497"/>
              <a:gd name="connsiteX4" fmla="*/ 1113745 w 1875917"/>
              <a:gd name="connsiteY4" fmla="*/ 1221515 h 1452497"/>
              <a:gd name="connsiteX5" fmla="*/ 1199247 w 1875917"/>
              <a:gd name="connsiteY5" fmla="*/ 995296 h 1452497"/>
              <a:gd name="connsiteX6" fmla="*/ 1304114 w 1875917"/>
              <a:gd name="connsiteY6" fmla="*/ 216629 h 1452497"/>
              <a:gd name="connsiteX7" fmla="*/ 1392078 w 1875917"/>
              <a:gd name="connsiteY7" fmla="*/ 14222 h 1452497"/>
              <a:gd name="connsiteX8" fmla="*/ 1496255 w 1875917"/>
              <a:gd name="connsiteY8" fmla="*/ 692879 h 1452497"/>
              <a:gd name="connsiteX9" fmla="*/ 1582264 w 1875917"/>
              <a:gd name="connsiteY9" fmla="*/ 1085785 h 1452497"/>
              <a:gd name="connsiteX10" fmla="*/ 1682074 w 1875917"/>
              <a:gd name="connsiteY10" fmla="*/ 1283428 h 1452497"/>
              <a:gd name="connsiteX11" fmla="*/ 1777739 w 1875917"/>
              <a:gd name="connsiteY11" fmla="*/ 1259616 h 1452497"/>
              <a:gd name="connsiteX12" fmla="*/ 1875917 w 1875917"/>
              <a:gd name="connsiteY12" fmla="*/ 1295334 h 1452497"/>
              <a:gd name="connsiteX0" fmla="*/ 0 w 1875917"/>
              <a:gd name="connsiteY0" fmla="*/ 1452497 h 1452497"/>
              <a:gd name="connsiteX1" fmla="*/ 835209 w 1875917"/>
              <a:gd name="connsiteY1" fmla="*/ 1307240 h 1452497"/>
              <a:gd name="connsiteX2" fmla="*/ 930217 w 1875917"/>
              <a:gd name="connsiteY2" fmla="*/ 1342959 h 1452497"/>
              <a:gd name="connsiteX3" fmla="*/ 1035761 w 1875917"/>
              <a:gd name="connsiteY3" fmla="*/ 1331054 h 1452497"/>
              <a:gd name="connsiteX4" fmla="*/ 1113745 w 1875917"/>
              <a:gd name="connsiteY4" fmla="*/ 1221515 h 1452497"/>
              <a:gd name="connsiteX5" fmla="*/ 1199247 w 1875917"/>
              <a:gd name="connsiteY5" fmla="*/ 995296 h 1452497"/>
              <a:gd name="connsiteX6" fmla="*/ 1304114 w 1875917"/>
              <a:gd name="connsiteY6" fmla="*/ 216629 h 1452497"/>
              <a:gd name="connsiteX7" fmla="*/ 1392078 w 1875917"/>
              <a:gd name="connsiteY7" fmla="*/ 14222 h 1452497"/>
              <a:gd name="connsiteX8" fmla="*/ 1496255 w 1875917"/>
              <a:gd name="connsiteY8" fmla="*/ 692879 h 1452497"/>
              <a:gd name="connsiteX9" fmla="*/ 1582264 w 1875917"/>
              <a:gd name="connsiteY9" fmla="*/ 1085785 h 1452497"/>
              <a:gd name="connsiteX10" fmla="*/ 1682074 w 1875917"/>
              <a:gd name="connsiteY10" fmla="*/ 1283428 h 1452497"/>
              <a:gd name="connsiteX11" fmla="*/ 1777739 w 1875917"/>
              <a:gd name="connsiteY11" fmla="*/ 1259616 h 1452497"/>
              <a:gd name="connsiteX12" fmla="*/ 1875917 w 1875917"/>
              <a:gd name="connsiteY12" fmla="*/ 1295334 h 1452497"/>
              <a:gd name="connsiteX0" fmla="*/ 0 w 1875917"/>
              <a:gd name="connsiteY0" fmla="*/ 1452497 h 1452497"/>
              <a:gd name="connsiteX1" fmla="*/ 835209 w 1875917"/>
              <a:gd name="connsiteY1" fmla="*/ 1307240 h 1452497"/>
              <a:gd name="connsiteX2" fmla="*/ 930217 w 1875917"/>
              <a:gd name="connsiteY2" fmla="*/ 1342959 h 1452497"/>
              <a:gd name="connsiteX3" fmla="*/ 1035761 w 1875917"/>
              <a:gd name="connsiteY3" fmla="*/ 1331054 h 1452497"/>
              <a:gd name="connsiteX4" fmla="*/ 1113745 w 1875917"/>
              <a:gd name="connsiteY4" fmla="*/ 1221515 h 1452497"/>
              <a:gd name="connsiteX5" fmla="*/ 1199247 w 1875917"/>
              <a:gd name="connsiteY5" fmla="*/ 995296 h 1452497"/>
              <a:gd name="connsiteX6" fmla="*/ 1304114 w 1875917"/>
              <a:gd name="connsiteY6" fmla="*/ 216629 h 1452497"/>
              <a:gd name="connsiteX7" fmla="*/ 1392078 w 1875917"/>
              <a:gd name="connsiteY7" fmla="*/ 14222 h 1452497"/>
              <a:gd name="connsiteX8" fmla="*/ 1496255 w 1875917"/>
              <a:gd name="connsiteY8" fmla="*/ 692879 h 1452497"/>
              <a:gd name="connsiteX9" fmla="*/ 1582264 w 1875917"/>
              <a:gd name="connsiteY9" fmla="*/ 1085785 h 1452497"/>
              <a:gd name="connsiteX10" fmla="*/ 1682074 w 1875917"/>
              <a:gd name="connsiteY10" fmla="*/ 1283428 h 1452497"/>
              <a:gd name="connsiteX11" fmla="*/ 1777739 w 1875917"/>
              <a:gd name="connsiteY11" fmla="*/ 1259616 h 1452497"/>
              <a:gd name="connsiteX12" fmla="*/ 1875917 w 1875917"/>
              <a:gd name="connsiteY12" fmla="*/ 1295334 h 1452497"/>
              <a:gd name="connsiteX0" fmla="*/ 0 w 1875917"/>
              <a:gd name="connsiteY0" fmla="*/ 1452497 h 1452497"/>
              <a:gd name="connsiteX1" fmla="*/ 619955 w 1875917"/>
              <a:gd name="connsiteY1" fmla="*/ 1350103 h 1452497"/>
              <a:gd name="connsiteX2" fmla="*/ 835209 w 1875917"/>
              <a:gd name="connsiteY2" fmla="*/ 1307240 h 1452497"/>
              <a:gd name="connsiteX3" fmla="*/ 930217 w 1875917"/>
              <a:gd name="connsiteY3" fmla="*/ 1342959 h 1452497"/>
              <a:gd name="connsiteX4" fmla="*/ 1035761 w 1875917"/>
              <a:gd name="connsiteY4" fmla="*/ 1331054 h 1452497"/>
              <a:gd name="connsiteX5" fmla="*/ 1113745 w 1875917"/>
              <a:gd name="connsiteY5" fmla="*/ 1221515 h 1452497"/>
              <a:gd name="connsiteX6" fmla="*/ 1199247 w 1875917"/>
              <a:gd name="connsiteY6" fmla="*/ 995296 h 1452497"/>
              <a:gd name="connsiteX7" fmla="*/ 1304114 w 1875917"/>
              <a:gd name="connsiteY7" fmla="*/ 216629 h 1452497"/>
              <a:gd name="connsiteX8" fmla="*/ 1392078 w 1875917"/>
              <a:gd name="connsiteY8" fmla="*/ 14222 h 1452497"/>
              <a:gd name="connsiteX9" fmla="*/ 1496255 w 1875917"/>
              <a:gd name="connsiteY9" fmla="*/ 692879 h 1452497"/>
              <a:gd name="connsiteX10" fmla="*/ 1582264 w 1875917"/>
              <a:gd name="connsiteY10" fmla="*/ 1085785 h 1452497"/>
              <a:gd name="connsiteX11" fmla="*/ 1682074 w 1875917"/>
              <a:gd name="connsiteY11" fmla="*/ 1283428 h 1452497"/>
              <a:gd name="connsiteX12" fmla="*/ 1777739 w 1875917"/>
              <a:gd name="connsiteY12" fmla="*/ 1259616 h 1452497"/>
              <a:gd name="connsiteX13" fmla="*/ 1875917 w 1875917"/>
              <a:gd name="connsiteY13" fmla="*/ 1295334 h 1452497"/>
              <a:gd name="connsiteX0" fmla="*/ 0 w 1875917"/>
              <a:gd name="connsiteY0" fmla="*/ 1452497 h 1452497"/>
              <a:gd name="connsiteX1" fmla="*/ 650050 w 1875917"/>
              <a:gd name="connsiteY1" fmla="*/ 1207228 h 1452497"/>
              <a:gd name="connsiteX2" fmla="*/ 835209 w 1875917"/>
              <a:gd name="connsiteY2" fmla="*/ 1307240 h 1452497"/>
              <a:gd name="connsiteX3" fmla="*/ 930217 w 1875917"/>
              <a:gd name="connsiteY3" fmla="*/ 1342959 h 1452497"/>
              <a:gd name="connsiteX4" fmla="*/ 1035761 w 1875917"/>
              <a:gd name="connsiteY4" fmla="*/ 1331054 h 1452497"/>
              <a:gd name="connsiteX5" fmla="*/ 1113745 w 1875917"/>
              <a:gd name="connsiteY5" fmla="*/ 1221515 h 1452497"/>
              <a:gd name="connsiteX6" fmla="*/ 1199247 w 1875917"/>
              <a:gd name="connsiteY6" fmla="*/ 995296 h 1452497"/>
              <a:gd name="connsiteX7" fmla="*/ 1304114 w 1875917"/>
              <a:gd name="connsiteY7" fmla="*/ 216629 h 1452497"/>
              <a:gd name="connsiteX8" fmla="*/ 1392078 w 1875917"/>
              <a:gd name="connsiteY8" fmla="*/ 14222 h 1452497"/>
              <a:gd name="connsiteX9" fmla="*/ 1496255 w 1875917"/>
              <a:gd name="connsiteY9" fmla="*/ 692879 h 1452497"/>
              <a:gd name="connsiteX10" fmla="*/ 1582264 w 1875917"/>
              <a:gd name="connsiteY10" fmla="*/ 1085785 h 1452497"/>
              <a:gd name="connsiteX11" fmla="*/ 1682074 w 1875917"/>
              <a:gd name="connsiteY11" fmla="*/ 1283428 h 1452497"/>
              <a:gd name="connsiteX12" fmla="*/ 1777739 w 1875917"/>
              <a:gd name="connsiteY12" fmla="*/ 1259616 h 1452497"/>
              <a:gd name="connsiteX13" fmla="*/ 1875917 w 1875917"/>
              <a:gd name="connsiteY13" fmla="*/ 1295334 h 1452497"/>
              <a:gd name="connsiteX0" fmla="*/ 0 w 1875917"/>
              <a:gd name="connsiteY0" fmla="*/ 1452497 h 1452497"/>
              <a:gd name="connsiteX1" fmla="*/ 278879 w 1875917"/>
              <a:gd name="connsiteY1" fmla="*/ 1340578 h 1452497"/>
              <a:gd name="connsiteX2" fmla="*/ 650050 w 1875917"/>
              <a:gd name="connsiteY2" fmla="*/ 1207228 h 1452497"/>
              <a:gd name="connsiteX3" fmla="*/ 835209 w 1875917"/>
              <a:gd name="connsiteY3" fmla="*/ 1307240 h 1452497"/>
              <a:gd name="connsiteX4" fmla="*/ 930217 w 1875917"/>
              <a:gd name="connsiteY4" fmla="*/ 1342959 h 1452497"/>
              <a:gd name="connsiteX5" fmla="*/ 1035761 w 1875917"/>
              <a:gd name="connsiteY5" fmla="*/ 1331054 h 1452497"/>
              <a:gd name="connsiteX6" fmla="*/ 1113745 w 1875917"/>
              <a:gd name="connsiteY6" fmla="*/ 1221515 h 1452497"/>
              <a:gd name="connsiteX7" fmla="*/ 1199247 w 1875917"/>
              <a:gd name="connsiteY7" fmla="*/ 995296 h 1452497"/>
              <a:gd name="connsiteX8" fmla="*/ 1304114 w 1875917"/>
              <a:gd name="connsiteY8" fmla="*/ 216629 h 1452497"/>
              <a:gd name="connsiteX9" fmla="*/ 1392078 w 1875917"/>
              <a:gd name="connsiteY9" fmla="*/ 14222 h 1452497"/>
              <a:gd name="connsiteX10" fmla="*/ 1496255 w 1875917"/>
              <a:gd name="connsiteY10" fmla="*/ 692879 h 1452497"/>
              <a:gd name="connsiteX11" fmla="*/ 1582264 w 1875917"/>
              <a:gd name="connsiteY11" fmla="*/ 1085785 h 1452497"/>
              <a:gd name="connsiteX12" fmla="*/ 1682074 w 1875917"/>
              <a:gd name="connsiteY12" fmla="*/ 1283428 h 1452497"/>
              <a:gd name="connsiteX13" fmla="*/ 1777739 w 1875917"/>
              <a:gd name="connsiteY13" fmla="*/ 1259616 h 1452497"/>
              <a:gd name="connsiteX14" fmla="*/ 1875917 w 1875917"/>
              <a:gd name="connsiteY14" fmla="*/ 1295334 h 1452497"/>
              <a:gd name="connsiteX0" fmla="*/ 0 w 1875917"/>
              <a:gd name="connsiteY0" fmla="*/ 1452497 h 1452497"/>
              <a:gd name="connsiteX1" fmla="*/ 278879 w 1875917"/>
              <a:gd name="connsiteY1" fmla="*/ 1340578 h 1452497"/>
              <a:gd name="connsiteX2" fmla="*/ 483525 w 1875917"/>
              <a:gd name="connsiteY2" fmla="*/ 1264378 h 1452497"/>
              <a:gd name="connsiteX3" fmla="*/ 650050 w 1875917"/>
              <a:gd name="connsiteY3" fmla="*/ 1207228 h 1452497"/>
              <a:gd name="connsiteX4" fmla="*/ 835209 w 1875917"/>
              <a:gd name="connsiteY4" fmla="*/ 1307240 h 1452497"/>
              <a:gd name="connsiteX5" fmla="*/ 930217 w 1875917"/>
              <a:gd name="connsiteY5" fmla="*/ 1342959 h 1452497"/>
              <a:gd name="connsiteX6" fmla="*/ 1035761 w 1875917"/>
              <a:gd name="connsiteY6" fmla="*/ 1331054 h 1452497"/>
              <a:gd name="connsiteX7" fmla="*/ 1113745 w 1875917"/>
              <a:gd name="connsiteY7" fmla="*/ 1221515 h 1452497"/>
              <a:gd name="connsiteX8" fmla="*/ 1199247 w 1875917"/>
              <a:gd name="connsiteY8" fmla="*/ 995296 h 1452497"/>
              <a:gd name="connsiteX9" fmla="*/ 1304114 w 1875917"/>
              <a:gd name="connsiteY9" fmla="*/ 216629 h 1452497"/>
              <a:gd name="connsiteX10" fmla="*/ 1392078 w 1875917"/>
              <a:gd name="connsiteY10" fmla="*/ 14222 h 1452497"/>
              <a:gd name="connsiteX11" fmla="*/ 1496255 w 1875917"/>
              <a:gd name="connsiteY11" fmla="*/ 692879 h 1452497"/>
              <a:gd name="connsiteX12" fmla="*/ 1582264 w 1875917"/>
              <a:gd name="connsiteY12" fmla="*/ 1085785 h 1452497"/>
              <a:gd name="connsiteX13" fmla="*/ 1682074 w 1875917"/>
              <a:gd name="connsiteY13" fmla="*/ 1283428 h 1452497"/>
              <a:gd name="connsiteX14" fmla="*/ 1777739 w 1875917"/>
              <a:gd name="connsiteY14" fmla="*/ 1259616 h 1452497"/>
              <a:gd name="connsiteX15" fmla="*/ 1875917 w 1875917"/>
              <a:gd name="connsiteY15" fmla="*/ 1295334 h 1452497"/>
              <a:gd name="connsiteX0" fmla="*/ 0 w 1875917"/>
              <a:gd name="connsiteY0" fmla="*/ 1452497 h 1452497"/>
              <a:gd name="connsiteX1" fmla="*/ 278879 w 1875917"/>
              <a:gd name="connsiteY1" fmla="*/ 1340578 h 1452497"/>
              <a:gd name="connsiteX2" fmla="*/ 569797 w 1875917"/>
              <a:gd name="connsiteY2" fmla="*/ 973865 h 1452497"/>
              <a:gd name="connsiteX3" fmla="*/ 650050 w 1875917"/>
              <a:gd name="connsiteY3" fmla="*/ 1207228 h 1452497"/>
              <a:gd name="connsiteX4" fmla="*/ 835209 w 1875917"/>
              <a:gd name="connsiteY4" fmla="*/ 1307240 h 1452497"/>
              <a:gd name="connsiteX5" fmla="*/ 930217 w 1875917"/>
              <a:gd name="connsiteY5" fmla="*/ 1342959 h 1452497"/>
              <a:gd name="connsiteX6" fmla="*/ 1035761 w 1875917"/>
              <a:gd name="connsiteY6" fmla="*/ 1331054 h 1452497"/>
              <a:gd name="connsiteX7" fmla="*/ 1113745 w 1875917"/>
              <a:gd name="connsiteY7" fmla="*/ 1221515 h 1452497"/>
              <a:gd name="connsiteX8" fmla="*/ 1199247 w 1875917"/>
              <a:gd name="connsiteY8" fmla="*/ 995296 h 1452497"/>
              <a:gd name="connsiteX9" fmla="*/ 1304114 w 1875917"/>
              <a:gd name="connsiteY9" fmla="*/ 216629 h 1452497"/>
              <a:gd name="connsiteX10" fmla="*/ 1392078 w 1875917"/>
              <a:gd name="connsiteY10" fmla="*/ 14222 h 1452497"/>
              <a:gd name="connsiteX11" fmla="*/ 1496255 w 1875917"/>
              <a:gd name="connsiteY11" fmla="*/ 692879 h 1452497"/>
              <a:gd name="connsiteX12" fmla="*/ 1582264 w 1875917"/>
              <a:gd name="connsiteY12" fmla="*/ 1085785 h 1452497"/>
              <a:gd name="connsiteX13" fmla="*/ 1682074 w 1875917"/>
              <a:gd name="connsiteY13" fmla="*/ 1283428 h 1452497"/>
              <a:gd name="connsiteX14" fmla="*/ 1777739 w 1875917"/>
              <a:gd name="connsiteY14" fmla="*/ 1259616 h 1452497"/>
              <a:gd name="connsiteX15" fmla="*/ 1875917 w 1875917"/>
              <a:gd name="connsiteY15" fmla="*/ 1295334 h 1452497"/>
              <a:gd name="connsiteX0" fmla="*/ 0 w 1875917"/>
              <a:gd name="connsiteY0" fmla="*/ 1452497 h 1452497"/>
              <a:gd name="connsiteX1" fmla="*/ 92290 w 1875917"/>
              <a:gd name="connsiteY1" fmla="*/ 1369153 h 1452497"/>
              <a:gd name="connsiteX2" fmla="*/ 569797 w 1875917"/>
              <a:gd name="connsiteY2" fmla="*/ 973865 h 1452497"/>
              <a:gd name="connsiteX3" fmla="*/ 650050 w 1875917"/>
              <a:gd name="connsiteY3" fmla="*/ 1207228 h 1452497"/>
              <a:gd name="connsiteX4" fmla="*/ 835209 w 1875917"/>
              <a:gd name="connsiteY4" fmla="*/ 1307240 h 1452497"/>
              <a:gd name="connsiteX5" fmla="*/ 930217 w 1875917"/>
              <a:gd name="connsiteY5" fmla="*/ 1342959 h 1452497"/>
              <a:gd name="connsiteX6" fmla="*/ 1035761 w 1875917"/>
              <a:gd name="connsiteY6" fmla="*/ 1331054 h 1452497"/>
              <a:gd name="connsiteX7" fmla="*/ 1113745 w 1875917"/>
              <a:gd name="connsiteY7" fmla="*/ 1221515 h 1452497"/>
              <a:gd name="connsiteX8" fmla="*/ 1199247 w 1875917"/>
              <a:gd name="connsiteY8" fmla="*/ 995296 h 1452497"/>
              <a:gd name="connsiteX9" fmla="*/ 1304114 w 1875917"/>
              <a:gd name="connsiteY9" fmla="*/ 216629 h 1452497"/>
              <a:gd name="connsiteX10" fmla="*/ 1392078 w 1875917"/>
              <a:gd name="connsiteY10" fmla="*/ 14222 h 1452497"/>
              <a:gd name="connsiteX11" fmla="*/ 1496255 w 1875917"/>
              <a:gd name="connsiteY11" fmla="*/ 692879 h 1452497"/>
              <a:gd name="connsiteX12" fmla="*/ 1582264 w 1875917"/>
              <a:gd name="connsiteY12" fmla="*/ 1085785 h 1452497"/>
              <a:gd name="connsiteX13" fmla="*/ 1682074 w 1875917"/>
              <a:gd name="connsiteY13" fmla="*/ 1283428 h 1452497"/>
              <a:gd name="connsiteX14" fmla="*/ 1777739 w 1875917"/>
              <a:gd name="connsiteY14" fmla="*/ 1259616 h 1452497"/>
              <a:gd name="connsiteX15" fmla="*/ 1875917 w 1875917"/>
              <a:gd name="connsiteY15" fmla="*/ 1295334 h 1452497"/>
              <a:gd name="connsiteX0" fmla="*/ 0 w 1875917"/>
              <a:gd name="connsiteY0" fmla="*/ 1452497 h 1452497"/>
              <a:gd name="connsiteX1" fmla="*/ 92290 w 1875917"/>
              <a:gd name="connsiteY1" fmla="*/ 1369153 h 1452497"/>
              <a:gd name="connsiteX2" fmla="*/ 310981 w 1875917"/>
              <a:gd name="connsiteY2" fmla="*/ 1188178 h 1452497"/>
              <a:gd name="connsiteX3" fmla="*/ 569797 w 1875917"/>
              <a:gd name="connsiteY3" fmla="*/ 973865 h 1452497"/>
              <a:gd name="connsiteX4" fmla="*/ 650050 w 1875917"/>
              <a:gd name="connsiteY4" fmla="*/ 1207228 h 1452497"/>
              <a:gd name="connsiteX5" fmla="*/ 835209 w 1875917"/>
              <a:gd name="connsiteY5" fmla="*/ 1307240 h 1452497"/>
              <a:gd name="connsiteX6" fmla="*/ 930217 w 1875917"/>
              <a:gd name="connsiteY6" fmla="*/ 1342959 h 1452497"/>
              <a:gd name="connsiteX7" fmla="*/ 1035761 w 1875917"/>
              <a:gd name="connsiteY7" fmla="*/ 1331054 h 1452497"/>
              <a:gd name="connsiteX8" fmla="*/ 1113745 w 1875917"/>
              <a:gd name="connsiteY8" fmla="*/ 1221515 h 1452497"/>
              <a:gd name="connsiteX9" fmla="*/ 1199247 w 1875917"/>
              <a:gd name="connsiteY9" fmla="*/ 995296 h 1452497"/>
              <a:gd name="connsiteX10" fmla="*/ 1304114 w 1875917"/>
              <a:gd name="connsiteY10" fmla="*/ 216629 h 1452497"/>
              <a:gd name="connsiteX11" fmla="*/ 1392078 w 1875917"/>
              <a:gd name="connsiteY11" fmla="*/ 14222 h 1452497"/>
              <a:gd name="connsiteX12" fmla="*/ 1496255 w 1875917"/>
              <a:gd name="connsiteY12" fmla="*/ 692879 h 1452497"/>
              <a:gd name="connsiteX13" fmla="*/ 1582264 w 1875917"/>
              <a:gd name="connsiteY13" fmla="*/ 1085785 h 1452497"/>
              <a:gd name="connsiteX14" fmla="*/ 1682074 w 1875917"/>
              <a:gd name="connsiteY14" fmla="*/ 1283428 h 1452497"/>
              <a:gd name="connsiteX15" fmla="*/ 1777739 w 1875917"/>
              <a:gd name="connsiteY15" fmla="*/ 1259616 h 1452497"/>
              <a:gd name="connsiteX16" fmla="*/ 1875917 w 1875917"/>
              <a:gd name="connsiteY16" fmla="*/ 1295334 h 1452497"/>
              <a:gd name="connsiteX0" fmla="*/ 0 w 1875917"/>
              <a:gd name="connsiteY0" fmla="*/ 1452497 h 1452497"/>
              <a:gd name="connsiteX1" fmla="*/ 92290 w 1875917"/>
              <a:gd name="connsiteY1" fmla="*/ 1369153 h 1452497"/>
              <a:gd name="connsiteX2" fmla="*/ 310981 w 1875917"/>
              <a:gd name="connsiteY2" fmla="*/ 1188178 h 1452497"/>
              <a:gd name="connsiteX3" fmla="*/ 431360 w 1875917"/>
              <a:gd name="connsiteY3" fmla="*/ 1088166 h 1452497"/>
              <a:gd name="connsiteX4" fmla="*/ 569797 w 1875917"/>
              <a:gd name="connsiteY4" fmla="*/ 973865 h 1452497"/>
              <a:gd name="connsiteX5" fmla="*/ 650050 w 1875917"/>
              <a:gd name="connsiteY5" fmla="*/ 1207228 h 1452497"/>
              <a:gd name="connsiteX6" fmla="*/ 835209 w 1875917"/>
              <a:gd name="connsiteY6" fmla="*/ 1307240 h 1452497"/>
              <a:gd name="connsiteX7" fmla="*/ 930217 w 1875917"/>
              <a:gd name="connsiteY7" fmla="*/ 1342959 h 1452497"/>
              <a:gd name="connsiteX8" fmla="*/ 1035761 w 1875917"/>
              <a:gd name="connsiteY8" fmla="*/ 1331054 h 1452497"/>
              <a:gd name="connsiteX9" fmla="*/ 1113745 w 1875917"/>
              <a:gd name="connsiteY9" fmla="*/ 1221515 h 1452497"/>
              <a:gd name="connsiteX10" fmla="*/ 1199247 w 1875917"/>
              <a:gd name="connsiteY10" fmla="*/ 995296 h 1452497"/>
              <a:gd name="connsiteX11" fmla="*/ 1304114 w 1875917"/>
              <a:gd name="connsiteY11" fmla="*/ 216629 h 1452497"/>
              <a:gd name="connsiteX12" fmla="*/ 1392078 w 1875917"/>
              <a:gd name="connsiteY12" fmla="*/ 14222 h 1452497"/>
              <a:gd name="connsiteX13" fmla="*/ 1496255 w 1875917"/>
              <a:gd name="connsiteY13" fmla="*/ 692879 h 1452497"/>
              <a:gd name="connsiteX14" fmla="*/ 1582264 w 1875917"/>
              <a:gd name="connsiteY14" fmla="*/ 1085785 h 1452497"/>
              <a:gd name="connsiteX15" fmla="*/ 1682074 w 1875917"/>
              <a:gd name="connsiteY15" fmla="*/ 1283428 h 1452497"/>
              <a:gd name="connsiteX16" fmla="*/ 1777739 w 1875917"/>
              <a:gd name="connsiteY16" fmla="*/ 1259616 h 1452497"/>
              <a:gd name="connsiteX17" fmla="*/ 1875917 w 1875917"/>
              <a:gd name="connsiteY17" fmla="*/ 1295334 h 1452497"/>
              <a:gd name="connsiteX0" fmla="*/ 0 w 1875917"/>
              <a:gd name="connsiteY0" fmla="*/ 1452497 h 1452497"/>
              <a:gd name="connsiteX1" fmla="*/ 92290 w 1875917"/>
              <a:gd name="connsiteY1" fmla="*/ 1369153 h 1452497"/>
              <a:gd name="connsiteX2" fmla="*/ 176557 w 1875917"/>
              <a:gd name="connsiteY2" fmla="*/ 1254853 h 1452497"/>
              <a:gd name="connsiteX3" fmla="*/ 431360 w 1875917"/>
              <a:gd name="connsiteY3" fmla="*/ 1088166 h 1452497"/>
              <a:gd name="connsiteX4" fmla="*/ 569797 w 1875917"/>
              <a:gd name="connsiteY4" fmla="*/ 973865 h 1452497"/>
              <a:gd name="connsiteX5" fmla="*/ 650050 w 1875917"/>
              <a:gd name="connsiteY5" fmla="*/ 1207228 h 1452497"/>
              <a:gd name="connsiteX6" fmla="*/ 835209 w 1875917"/>
              <a:gd name="connsiteY6" fmla="*/ 1307240 h 1452497"/>
              <a:gd name="connsiteX7" fmla="*/ 930217 w 1875917"/>
              <a:gd name="connsiteY7" fmla="*/ 1342959 h 1452497"/>
              <a:gd name="connsiteX8" fmla="*/ 1035761 w 1875917"/>
              <a:gd name="connsiteY8" fmla="*/ 1331054 h 1452497"/>
              <a:gd name="connsiteX9" fmla="*/ 1113745 w 1875917"/>
              <a:gd name="connsiteY9" fmla="*/ 1221515 h 1452497"/>
              <a:gd name="connsiteX10" fmla="*/ 1199247 w 1875917"/>
              <a:gd name="connsiteY10" fmla="*/ 995296 h 1452497"/>
              <a:gd name="connsiteX11" fmla="*/ 1304114 w 1875917"/>
              <a:gd name="connsiteY11" fmla="*/ 216629 h 1452497"/>
              <a:gd name="connsiteX12" fmla="*/ 1392078 w 1875917"/>
              <a:gd name="connsiteY12" fmla="*/ 14222 h 1452497"/>
              <a:gd name="connsiteX13" fmla="*/ 1496255 w 1875917"/>
              <a:gd name="connsiteY13" fmla="*/ 692879 h 1452497"/>
              <a:gd name="connsiteX14" fmla="*/ 1582264 w 1875917"/>
              <a:gd name="connsiteY14" fmla="*/ 1085785 h 1452497"/>
              <a:gd name="connsiteX15" fmla="*/ 1682074 w 1875917"/>
              <a:gd name="connsiteY15" fmla="*/ 1283428 h 1452497"/>
              <a:gd name="connsiteX16" fmla="*/ 1777739 w 1875917"/>
              <a:gd name="connsiteY16" fmla="*/ 1259616 h 1452497"/>
              <a:gd name="connsiteX17" fmla="*/ 1875917 w 1875917"/>
              <a:gd name="connsiteY17" fmla="*/ 1295334 h 1452497"/>
              <a:gd name="connsiteX0" fmla="*/ 0 w 1875917"/>
              <a:gd name="connsiteY0" fmla="*/ 1452497 h 1452497"/>
              <a:gd name="connsiteX1" fmla="*/ 92290 w 1875917"/>
              <a:gd name="connsiteY1" fmla="*/ 1369153 h 1452497"/>
              <a:gd name="connsiteX2" fmla="*/ 176557 w 1875917"/>
              <a:gd name="connsiteY2" fmla="*/ 1254853 h 1452497"/>
              <a:gd name="connsiteX3" fmla="*/ 463461 w 1875917"/>
              <a:gd name="connsiteY3" fmla="*/ 340454 h 1452497"/>
              <a:gd name="connsiteX4" fmla="*/ 569797 w 1875917"/>
              <a:gd name="connsiteY4" fmla="*/ 973865 h 1452497"/>
              <a:gd name="connsiteX5" fmla="*/ 650050 w 1875917"/>
              <a:gd name="connsiteY5" fmla="*/ 1207228 h 1452497"/>
              <a:gd name="connsiteX6" fmla="*/ 835209 w 1875917"/>
              <a:gd name="connsiteY6" fmla="*/ 1307240 h 1452497"/>
              <a:gd name="connsiteX7" fmla="*/ 930217 w 1875917"/>
              <a:gd name="connsiteY7" fmla="*/ 1342959 h 1452497"/>
              <a:gd name="connsiteX8" fmla="*/ 1035761 w 1875917"/>
              <a:gd name="connsiteY8" fmla="*/ 1331054 h 1452497"/>
              <a:gd name="connsiteX9" fmla="*/ 1113745 w 1875917"/>
              <a:gd name="connsiteY9" fmla="*/ 1221515 h 1452497"/>
              <a:gd name="connsiteX10" fmla="*/ 1199247 w 1875917"/>
              <a:gd name="connsiteY10" fmla="*/ 995296 h 1452497"/>
              <a:gd name="connsiteX11" fmla="*/ 1304114 w 1875917"/>
              <a:gd name="connsiteY11" fmla="*/ 216629 h 1452497"/>
              <a:gd name="connsiteX12" fmla="*/ 1392078 w 1875917"/>
              <a:gd name="connsiteY12" fmla="*/ 14222 h 1452497"/>
              <a:gd name="connsiteX13" fmla="*/ 1496255 w 1875917"/>
              <a:gd name="connsiteY13" fmla="*/ 692879 h 1452497"/>
              <a:gd name="connsiteX14" fmla="*/ 1582264 w 1875917"/>
              <a:gd name="connsiteY14" fmla="*/ 1085785 h 1452497"/>
              <a:gd name="connsiteX15" fmla="*/ 1682074 w 1875917"/>
              <a:gd name="connsiteY15" fmla="*/ 1283428 h 1452497"/>
              <a:gd name="connsiteX16" fmla="*/ 1777739 w 1875917"/>
              <a:gd name="connsiteY16" fmla="*/ 1259616 h 1452497"/>
              <a:gd name="connsiteX17" fmla="*/ 1875917 w 1875917"/>
              <a:gd name="connsiteY17" fmla="*/ 1295334 h 1452497"/>
              <a:gd name="connsiteX0" fmla="*/ 0 w 1875917"/>
              <a:gd name="connsiteY0" fmla="*/ 1452497 h 1452497"/>
              <a:gd name="connsiteX1" fmla="*/ 92290 w 1875917"/>
              <a:gd name="connsiteY1" fmla="*/ 1369153 h 1452497"/>
              <a:gd name="connsiteX2" fmla="*/ 176557 w 1875917"/>
              <a:gd name="connsiteY2" fmla="*/ 1254853 h 1452497"/>
              <a:gd name="connsiteX3" fmla="*/ 298943 w 1875917"/>
              <a:gd name="connsiteY3" fmla="*/ 873853 h 1452497"/>
              <a:gd name="connsiteX4" fmla="*/ 463461 w 1875917"/>
              <a:gd name="connsiteY4" fmla="*/ 340454 h 1452497"/>
              <a:gd name="connsiteX5" fmla="*/ 569797 w 1875917"/>
              <a:gd name="connsiteY5" fmla="*/ 973865 h 1452497"/>
              <a:gd name="connsiteX6" fmla="*/ 650050 w 1875917"/>
              <a:gd name="connsiteY6" fmla="*/ 1207228 h 1452497"/>
              <a:gd name="connsiteX7" fmla="*/ 835209 w 1875917"/>
              <a:gd name="connsiteY7" fmla="*/ 1307240 h 1452497"/>
              <a:gd name="connsiteX8" fmla="*/ 930217 w 1875917"/>
              <a:gd name="connsiteY8" fmla="*/ 1342959 h 1452497"/>
              <a:gd name="connsiteX9" fmla="*/ 1035761 w 1875917"/>
              <a:gd name="connsiteY9" fmla="*/ 1331054 h 1452497"/>
              <a:gd name="connsiteX10" fmla="*/ 1113745 w 1875917"/>
              <a:gd name="connsiteY10" fmla="*/ 1221515 h 1452497"/>
              <a:gd name="connsiteX11" fmla="*/ 1199247 w 1875917"/>
              <a:gd name="connsiteY11" fmla="*/ 995296 h 1452497"/>
              <a:gd name="connsiteX12" fmla="*/ 1304114 w 1875917"/>
              <a:gd name="connsiteY12" fmla="*/ 216629 h 1452497"/>
              <a:gd name="connsiteX13" fmla="*/ 1392078 w 1875917"/>
              <a:gd name="connsiteY13" fmla="*/ 14222 h 1452497"/>
              <a:gd name="connsiteX14" fmla="*/ 1496255 w 1875917"/>
              <a:gd name="connsiteY14" fmla="*/ 692879 h 1452497"/>
              <a:gd name="connsiteX15" fmla="*/ 1582264 w 1875917"/>
              <a:gd name="connsiteY15" fmla="*/ 1085785 h 1452497"/>
              <a:gd name="connsiteX16" fmla="*/ 1682074 w 1875917"/>
              <a:gd name="connsiteY16" fmla="*/ 1283428 h 1452497"/>
              <a:gd name="connsiteX17" fmla="*/ 1777739 w 1875917"/>
              <a:gd name="connsiteY17" fmla="*/ 1259616 h 1452497"/>
              <a:gd name="connsiteX18" fmla="*/ 1875917 w 1875917"/>
              <a:gd name="connsiteY18" fmla="*/ 1295334 h 1452497"/>
              <a:gd name="connsiteX0" fmla="*/ 0 w 1875917"/>
              <a:gd name="connsiteY0" fmla="*/ 1452497 h 1452497"/>
              <a:gd name="connsiteX1" fmla="*/ 92290 w 1875917"/>
              <a:gd name="connsiteY1" fmla="*/ 1369153 h 1452497"/>
              <a:gd name="connsiteX2" fmla="*/ 176557 w 1875917"/>
              <a:gd name="connsiteY2" fmla="*/ 1254853 h 1452497"/>
              <a:gd name="connsiteX3" fmla="*/ 298943 w 1875917"/>
              <a:gd name="connsiteY3" fmla="*/ 873853 h 1452497"/>
              <a:gd name="connsiteX4" fmla="*/ 375183 w 1875917"/>
              <a:gd name="connsiteY4" fmla="*/ 602391 h 1452497"/>
              <a:gd name="connsiteX5" fmla="*/ 463461 w 1875917"/>
              <a:gd name="connsiteY5" fmla="*/ 340454 h 1452497"/>
              <a:gd name="connsiteX6" fmla="*/ 569797 w 1875917"/>
              <a:gd name="connsiteY6" fmla="*/ 973865 h 1452497"/>
              <a:gd name="connsiteX7" fmla="*/ 650050 w 1875917"/>
              <a:gd name="connsiteY7" fmla="*/ 1207228 h 1452497"/>
              <a:gd name="connsiteX8" fmla="*/ 835209 w 1875917"/>
              <a:gd name="connsiteY8" fmla="*/ 1307240 h 1452497"/>
              <a:gd name="connsiteX9" fmla="*/ 930217 w 1875917"/>
              <a:gd name="connsiteY9" fmla="*/ 1342959 h 1452497"/>
              <a:gd name="connsiteX10" fmla="*/ 1035761 w 1875917"/>
              <a:gd name="connsiteY10" fmla="*/ 1331054 h 1452497"/>
              <a:gd name="connsiteX11" fmla="*/ 1113745 w 1875917"/>
              <a:gd name="connsiteY11" fmla="*/ 1221515 h 1452497"/>
              <a:gd name="connsiteX12" fmla="*/ 1199247 w 1875917"/>
              <a:gd name="connsiteY12" fmla="*/ 995296 h 1452497"/>
              <a:gd name="connsiteX13" fmla="*/ 1304114 w 1875917"/>
              <a:gd name="connsiteY13" fmla="*/ 216629 h 1452497"/>
              <a:gd name="connsiteX14" fmla="*/ 1392078 w 1875917"/>
              <a:gd name="connsiteY14" fmla="*/ 14222 h 1452497"/>
              <a:gd name="connsiteX15" fmla="*/ 1496255 w 1875917"/>
              <a:gd name="connsiteY15" fmla="*/ 692879 h 1452497"/>
              <a:gd name="connsiteX16" fmla="*/ 1582264 w 1875917"/>
              <a:gd name="connsiteY16" fmla="*/ 1085785 h 1452497"/>
              <a:gd name="connsiteX17" fmla="*/ 1682074 w 1875917"/>
              <a:gd name="connsiteY17" fmla="*/ 1283428 h 1452497"/>
              <a:gd name="connsiteX18" fmla="*/ 1777739 w 1875917"/>
              <a:gd name="connsiteY18" fmla="*/ 1259616 h 1452497"/>
              <a:gd name="connsiteX19" fmla="*/ 1875917 w 1875917"/>
              <a:gd name="connsiteY19" fmla="*/ 1295334 h 1452497"/>
              <a:gd name="connsiteX0" fmla="*/ 0 w 1875917"/>
              <a:gd name="connsiteY0" fmla="*/ 1452497 h 1452497"/>
              <a:gd name="connsiteX1" fmla="*/ 92290 w 1875917"/>
              <a:gd name="connsiteY1" fmla="*/ 1369153 h 1452497"/>
              <a:gd name="connsiteX2" fmla="*/ 176557 w 1875917"/>
              <a:gd name="connsiteY2" fmla="*/ 1254853 h 1452497"/>
              <a:gd name="connsiteX3" fmla="*/ 268848 w 1875917"/>
              <a:gd name="connsiteY3" fmla="*/ 507140 h 1452497"/>
              <a:gd name="connsiteX4" fmla="*/ 375183 w 1875917"/>
              <a:gd name="connsiteY4" fmla="*/ 602391 h 1452497"/>
              <a:gd name="connsiteX5" fmla="*/ 463461 w 1875917"/>
              <a:gd name="connsiteY5" fmla="*/ 340454 h 1452497"/>
              <a:gd name="connsiteX6" fmla="*/ 569797 w 1875917"/>
              <a:gd name="connsiteY6" fmla="*/ 973865 h 1452497"/>
              <a:gd name="connsiteX7" fmla="*/ 650050 w 1875917"/>
              <a:gd name="connsiteY7" fmla="*/ 1207228 h 1452497"/>
              <a:gd name="connsiteX8" fmla="*/ 835209 w 1875917"/>
              <a:gd name="connsiteY8" fmla="*/ 1307240 h 1452497"/>
              <a:gd name="connsiteX9" fmla="*/ 930217 w 1875917"/>
              <a:gd name="connsiteY9" fmla="*/ 1342959 h 1452497"/>
              <a:gd name="connsiteX10" fmla="*/ 1035761 w 1875917"/>
              <a:gd name="connsiteY10" fmla="*/ 1331054 h 1452497"/>
              <a:gd name="connsiteX11" fmla="*/ 1113745 w 1875917"/>
              <a:gd name="connsiteY11" fmla="*/ 1221515 h 1452497"/>
              <a:gd name="connsiteX12" fmla="*/ 1199247 w 1875917"/>
              <a:gd name="connsiteY12" fmla="*/ 995296 h 1452497"/>
              <a:gd name="connsiteX13" fmla="*/ 1304114 w 1875917"/>
              <a:gd name="connsiteY13" fmla="*/ 216629 h 1452497"/>
              <a:gd name="connsiteX14" fmla="*/ 1392078 w 1875917"/>
              <a:gd name="connsiteY14" fmla="*/ 14222 h 1452497"/>
              <a:gd name="connsiteX15" fmla="*/ 1496255 w 1875917"/>
              <a:gd name="connsiteY15" fmla="*/ 692879 h 1452497"/>
              <a:gd name="connsiteX16" fmla="*/ 1582264 w 1875917"/>
              <a:gd name="connsiteY16" fmla="*/ 1085785 h 1452497"/>
              <a:gd name="connsiteX17" fmla="*/ 1682074 w 1875917"/>
              <a:gd name="connsiteY17" fmla="*/ 1283428 h 1452497"/>
              <a:gd name="connsiteX18" fmla="*/ 1777739 w 1875917"/>
              <a:gd name="connsiteY18" fmla="*/ 1259616 h 1452497"/>
              <a:gd name="connsiteX19" fmla="*/ 1875917 w 1875917"/>
              <a:gd name="connsiteY19" fmla="*/ 1295334 h 1452497"/>
              <a:gd name="connsiteX0" fmla="*/ 0 w 1875917"/>
              <a:gd name="connsiteY0" fmla="*/ 1664493 h 1664493"/>
              <a:gd name="connsiteX1" fmla="*/ 92290 w 1875917"/>
              <a:gd name="connsiteY1" fmla="*/ 1581149 h 1664493"/>
              <a:gd name="connsiteX2" fmla="*/ 176557 w 1875917"/>
              <a:gd name="connsiteY2" fmla="*/ 1466849 h 1664493"/>
              <a:gd name="connsiteX3" fmla="*/ 268848 w 1875917"/>
              <a:gd name="connsiteY3" fmla="*/ 719136 h 1664493"/>
              <a:gd name="connsiteX4" fmla="*/ 365151 w 1875917"/>
              <a:gd name="connsiteY4" fmla="*/ 0 h 1664493"/>
              <a:gd name="connsiteX5" fmla="*/ 463461 w 1875917"/>
              <a:gd name="connsiteY5" fmla="*/ 552450 h 1664493"/>
              <a:gd name="connsiteX6" fmla="*/ 569797 w 1875917"/>
              <a:gd name="connsiteY6" fmla="*/ 1185861 h 1664493"/>
              <a:gd name="connsiteX7" fmla="*/ 650050 w 1875917"/>
              <a:gd name="connsiteY7" fmla="*/ 1419224 h 1664493"/>
              <a:gd name="connsiteX8" fmla="*/ 835209 w 1875917"/>
              <a:gd name="connsiteY8" fmla="*/ 1519236 h 1664493"/>
              <a:gd name="connsiteX9" fmla="*/ 930217 w 1875917"/>
              <a:gd name="connsiteY9" fmla="*/ 1554955 h 1664493"/>
              <a:gd name="connsiteX10" fmla="*/ 1035761 w 1875917"/>
              <a:gd name="connsiteY10" fmla="*/ 1543050 h 1664493"/>
              <a:gd name="connsiteX11" fmla="*/ 1113745 w 1875917"/>
              <a:gd name="connsiteY11" fmla="*/ 1433511 h 1664493"/>
              <a:gd name="connsiteX12" fmla="*/ 1199247 w 1875917"/>
              <a:gd name="connsiteY12" fmla="*/ 1207292 h 1664493"/>
              <a:gd name="connsiteX13" fmla="*/ 1304114 w 1875917"/>
              <a:gd name="connsiteY13" fmla="*/ 428625 h 1664493"/>
              <a:gd name="connsiteX14" fmla="*/ 1392078 w 1875917"/>
              <a:gd name="connsiteY14" fmla="*/ 226218 h 1664493"/>
              <a:gd name="connsiteX15" fmla="*/ 1496255 w 1875917"/>
              <a:gd name="connsiteY15" fmla="*/ 904875 h 1664493"/>
              <a:gd name="connsiteX16" fmla="*/ 1582264 w 1875917"/>
              <a:gd name="connsiteY16" fmla="*/ 1297781 h 1664493"/>
              <a:gd name="connsiteX17" fmla="*/ 1682074 w 1875917"/>
              <a:gd name="connsiteY17" fmla="*/ 1495424 h 1664493"/>
              <a:gd name="connsiteX18" fmla="*/ 1777739 w 1875917"/>
              <a:gd name="connsiteY18" fmla="*/ 1471612 h 1664493"/>
              <a:gd name="connsiteX19" fmla="*/ 1875917 w 1875917"/>
              <a:gd name="connsiteY19" fmla="*/ 1507330 h 1664493"/>
              <a:gd name="connsiteX0" fmla="*/ 0 w 1875917"/>
              <a:gd name="connsiteY0" fmla="*/ 1664493 h 1664493"/>
              <a:gd name="connsiteX1" fmla="*/ 92290 w 1875917"/>
              <a:gd name="connsiteY1" fmla="*/ 1581149 h 1664493"/>
              <a:gd name="connsiteX2" fmla="*/ 176557 w 1875917"/>
              <a:gd name="connsiteY2" fmla="*/ 1466849 h 1664493"/>
              <a:gd name="connsiteX3" fmla="*/ 268848 w 1875917"/>
              <a:gd name="connsiteY3" fmla="*/ 719136 h 1664493"/>
              <a:gd name="connsiteX4" fmla="*/ 365151 w 1875917"/>
              <a:gd name="connsiteY4" fmla="*/ 0 h 1664493"/>
              <a:gd name="connsiteX5" fmla="*/ 463461 w 1875917"/>
              <a:gd name="connsiteY5" fmla="*/ 552450 h 1664493"/>
              <a:gd name="connsiteX6" fmla="*/ 569797 w 1875917"/>
              <a:gd name="connsiteY6" fmla="*/ 1185861 h 1664493"/>
              <a:gd name="connsiteX7" fmla="*/ 650050 w 1875917"/>
              <a:gd name="connsiteY7" fmla="*/ 1419224 h 1664493"/>
              <a:gd name="connsiteX8" fmla="*/ 752373 w 1875917"/>
              <a:gd name="connsiteY8" fmla="*/ 1438274 h 1664493"/>
              <a:gd name="connsiteX9" fmla="*/ 835209 w 1875917"/>
              <a:gd name="connsiteY9" fmla="*/ 1519236 h 1664493"/>
              <a:gd name="connsiteX10" fmla="*/ 930217 w 1875917"/>
              <a:gd name="connsiteY10" fmla="*/ 1554955 h 1664493"/>
              <a:gd name="connsiteX11" fmla="*/ 1035761 w 1875917"/>
              <a:gd name="connsiteY11" fmla="*/ 1543050 h 1664493"/>
              <a:gd name="connsiteX12" fmla="*/ 1113745 w 1875917"/>
              <a:gd name="connsiteY12" fmla="*/ 1433511 h 1664493"/>
              <a:gd name="connsiteX13" fmla="*/ 1199247 w 1875917"/>
              <a:gd name="connsiteY13" fmla="*/ 1207292 h 1664493"/>
              <a:gd name="connsiteX14" fmla="*/ 1304114 w 1875917"/>
              <a:gd name="connsiteY14" fmla="*/ 428625 h 1664493"/>
              <a:gd name="connsiteX15" fmla="*/ 1392078 w 1875917"/>
              <a:gd name="connsiteY15" fmla="*/ 226218 h 1664493"/>
              <a:gd name="connsiteX16" fmla="*/ 1496255 w 1875917"/>
              <a:gd name="connsiteY16" fmla="*/ 904875 h 1664493"/>
              <a:gd name="connsiteX17" fmla="*/ 1582264 w 1875917"/>
              <a:gd name="connsiteY17" fmla="*/ 1297781 h 1664493"/>
              <a:gd name="connsiteX18" fmla="*/ 1682074 w 1875917"/>
              <a:gd name="connsiteY18" fmla="*/ 1495424 h 1664493"/>
              <a:gd name="connsiteX19" fmla="*/ 1777739 w 1875917"/>
              <a:gd name="connsiteY19" fmla="*/ 1471612 h 1664493"/>
              <a:gd name="connsiteX20" fmla="*/ 1875917 w 1875917"/>
              <a:gd name="connsiteY20" fmla="*/ 1507330 h 1664493"/>
              <a:gd name="connsiteX0" fmla="*/ 0 w 1875917"/>
              <a:gd name="connsiteY0" fmla="*/ 1664493 h 1664493"/>
              <a:gd name="connsiteX1" fmla="*/ 92290 w 1875917"/>
              <a:gd name="connsiteY1" fmla="*/ 1581149 h 1664493"/>
              <a:gd name="connsiteX2" fmla="*/ 176557 w 1875917"/>
              <a:gd name="connsiteY2" fmla="*/ 1466849 h 1664493"/>
              <a:gd name="connsiteX3" fmla="*/ 268848 w 1875917"/>
              <a:gd name="connsiteY3" fmla="*/ 719136 h 1664493"/>
              <a:gd name="connsiteX4" fmla="*/ 365151 w 1875917"/>
              <a:gd name="connsiteY4" fmla="*/ 0 h 1664493"/>
              <a:gd name="connsiteX5" fmla="*/ 463461 w 1875917"/>
              <a:gd name="connsiteY5" fmla="*/ 552450 h 1664493"/>
              <a:gd name="connsiteX6" fmla="*/ 569797 w 1875917"/>
              <a:gd name="connsiteY6" fmla="*/ 1185861 h 1664493"/>
              <a:gd name="connsiteX7" fmla="*/ 650050 w 1875917"/>
              <a:gd name="connsiteY7" fmla="*/ 1419224 h 1664493"/>
              <a:gd name="connsiteX8" fmla="*/ 746354 w 1875917"/>
              <a:gd name="connsiteY8" fmla="*/ 1533524 h 1664493"/>
              <a:gd name="connsiteX9" fmla="*/ 835209 w 1875917"/>
              <a:gd name="connsiteY9" fmla="*/ 1519236 h 1664493"/>
              <a:gd name="connsiteX10" fmla="*/ 930217 w 1875917"/>
              <a:gd name="connsiteY10" fmla="*/ 1554955 h 1664493"/>
              <a:gd name="connsiteX11" fmla="*/ 1035761 w 1875917"/>
              <a:gd name="connsiteY11" fmla="*/ 1543050 h 1664493"/>
              <a:gd name="connsiteX12" fmla="*/ 1113745 w 1875917"/>
              <a:gd name="connsiteY12" fmla="*/ 1433511 h 1664493"/>
              <a:gd name="connsiteX13" fmla="*/ 1199247 w 1875917"/>
              <a:gd name="connsiteY13" fmla="*/ 1207292 h 1664493"/>
              <a:gd name="connsiteX14" fmla="*/ 1304114 w 1875917"/>
              <a:gd name="connsiteY14" fmla="*/ 428625 h 1664493"/>
              <a:gd name="connsiteX15" fmla="*/ 1392078 w 1875917"/>
              <a:gd name="connsiteY15" fmla="*/ 226218 h 1664493"/>
              <a:gd name="connsiteX16" fmla="*/ 1496255 w 1875917"/>
              <a:gd name="connsiteY16" fmla="*/ 904875 h 1664493"/>
              <a:gd name="connsiteX17" fmla="*/ 1582264 w 1875917"/>
              <a:gd name="connsiteY17" fmla="*/ 1297781 h 1664493"/>
              <a:gd name="connsiteX18" fmla="*/ 1682074 w 1875917"/>
              <a:gd name="connsiteY18" fmla="*/ 1495424 h 1664493"/>
              <a:gd name="connsiteX19" fmla="*/ 1777739 w 1875917"/>
              <a:gd name="connsiteY19" fmla="*/ 1471612 h 1664493"/>
              <a:gd name="connsiteX20" fmla="*/ 1875917 w 1875917"/>
              <a:gd name="connsiteY20" fmla="*/ 1507330 h 1664493"/>
              <a:gd name="connsiteX0" fmla="*/ 0 w 1875917"/>
              <a:gd name="connsiteY0" fmla="*/ 1664493 h 1664493"/>
              <a:gd name="connsiteX1" fmla="*/ 92290 w 1875917"/>
              <a:gd name="connsiteY1" fmla="*/ 1581149 h 1664493"/>
              <a:gd name="connsiteX2" fmla="*/ 176557 w 1875917"/>
              <a:gd name="connsiteY2" fmla="*/ 1466849 h 1664493"/>
              <a:gd name="connsiteX3" fmla="*/ 268848 w 1875917"/>
              <a:gd name="connsiteY3" fmla="*/ 719136 h 1664493"/>
              <a:gd name="connsiteX4" fmla="*/ 365151 w 1875917"/>
              <a:gd name="connsiteY4" fmla="*/ 0 h 1664493"/>
              <a:gd name="connsiteX5" fmla="*/ 463461 w 1875917"/>
              <a:gd name="connsiteY5" fmla="*/ 552450 h 1664493"/>
              <a:gd name="connsiteX6" fmla="*/ 569797 w 1875917"/>
              <a:gd name="connsiteY6" fmla="*/ 1185861 h 1664493"/>
              <a:gd name="connsiteX7" fmla="*/ 650050 w 1875917"/>
              <a:gd name="connsiteY7" fmla="*/ 1419224 h 1664493"/>
              <a:gd name="connsiteX8" fmla="*/ 746354 w 1875917"/>
              <a:gd name="connsiteY8" fmla="*/ 1533524 h 1664493"/>
              <a:gd name="connsiteX9" fmla="*/ 835209 w 1875917"/>
              <a:gd name="connsiteY9" fmla="*/ 1519236 h 1664493"/>
              <a:gd name="connsiteX10" fmla="*/ 930217 w 1875917"/>
              <a:gd name="connsiteY10" fmla="*/ 1554955 h 1664493"/>
              <a:gd name="connsiteX11" fmla="*/ 1035761 w 1875917"/>
              <a:gd name="connsiteY11" fmla="*/ 1543050 h 1664493"/>
              <a:gd name="connsiteX12" fmla="*/ 1113745 w 1875917"/>
              <a:gd name="connsiteY12" fmla="*/ 1433511 h 1664493"/>
              <a:gd name="connsiteX13" fmla="*/ 1199247 w 1875917"/>
              <a:gd name="connsiteY13" fmla="*/ 1207292 h 1664493"/>
              <a:gd name="connsiteX14" fmla="*/ 1304114 w 1875917"/>
              <a:gd name="connsiteY14" fmla="*/ 428625 h 1664493"/>
              <a:gd name="connsiteX15" fmla="*/ 1392078 w 1875917"/>
              <a:gd name="connsiteY15" fmla="*/ 226218 h 1664493"/>
              <a:gd name="connsiteX16" fmla="*/ 1496255 w 1875917"/>
              <a:gd name="connsiteY16" fmla="*/ 904875 h 1664493"/>
              <a:gd name="connsiteX17" fmla="*/ 1582264 w 1875917"/>
              <a:gd name="connsiteY17" fmla="*/ 1297781 h 1664493"/>
              <a:gd name="connsiteX18" fmla="*/ 1682074 w 1875917"/>
              <a:gd name="connsiteY18" fmla="*/ 1495424 h 1664493"/>
              <a:gd name="connsiteX19" fmla="*/ 1777739 w 1875917"/>
              <a:gd name="connsiteY19" fmla="*/ 1471612 h 1664493"/>
              <a:gd name="connsiteX20" fmla="*/ 1875917 w 1875917"/>
              <a:gd name="connsiteY20" fmla="*/ 1507330 h 1664493"/>
              <a:gd name="connsiteX0" fmla="*/ 0 w 1875917"/>
              <a:gd name="connsiteY0" fmla="*/ 1664493 h 1664493"/>
              <a:gd name="connsiteX1" fmla="*/ 92290 w 1875917"/>
              <a:gd name="connsiteY1" fmla="*/ 1581149 h 1664493"/>
              <a:gd name="connsiteX2" fmla="*/ 176557 w 1875917"/>
              <a:gd name="connsiteY2" fmla="*/ 1466849 h 1664493"/>
              <a:gd name="connsiteX3" fmla="*/ 268848 w 1875917"/>
              <a:gd name="connsiteY3" fmla="*/ 719136 h 1664493"/>
              <a:gd name="connsiteX4" fmla="*/ 365151 w 1875917"/>
              <a:gd name="connsiteY4" fmla="*/ 0 h 1664493"/>
              <a:gd name="connsiteX5" fmla="*/ 463461 w 1875917"/>
              <a:gd name="connsiteY5" fmla="*/ 552450 h 1664493"/>
              <a:gd name="connsiteX6" fmla="*/ 569797 w 1875917"/>
              <a:gd name="connsiteY6" fmla="*/ 1185861 h 1664493"/>
              <a:gd name="connsiteX7" fmla="*/ 650050 w 1875917"/>
              <a:gd name="connsiteY7" fmla="*/ 1419224 h 1664493"/>
              <a:gd name="connsiteX8" fmla="*/ 746354 w 1875917"/>
              <a:gd name="connsiteY8" fmla="*/ 1533524 h 1664493"/>
              <a:gd name="connsiteX9" fmla="*/ 835209 w 1875917"/>
              <a:gd name="connsiteY9" fmla="*/ 1519236 h 1664493"/>
              <a:gd name="connsiteX10" fmla="*/ 930217 w 1875917"/>
              <a:gd name="connsiteY10" fmla="*/ 1554955 h 1664493"/>
              <a:gd name="connsiteX11" fmla="*/ 1035761 w 1875917"/>
              <a:gd name="connsiteY11" fmla="*/ 1543050 h 1664493"/>
              <a:gd name="connsiteX12" fmla="*/ 1113745 w 1875917"/>
              <a:gd name="connsiteY12" fmla="*/ 1433511 h 1664493"/>
              <a:gd name="connsiteX13" fmla="*/ 1199247 w 1875917"/>
              <a:gd name="connsiteY13" fmla="*/ 1207292 h 1664493"/>
              <a:gd name="connsiteX14" fmla="*/ 1304114 w 1875917"/>
              <a:gd name="connsiteY14" fmla="*/ 428625 h 1664493"/>
              <a:gd name="connsiteX15" fmla="*/ 1392078 w 1875917"/>
              <a:gd name="connsiteY15" fmla="*/ 226218 h 1664493"/>
              <a:gd name="connsiteX16" fmla="*/ 1496255 w 1875917"/>
              <a:gd name="connsiteY16" fmla="*/ 904875 h 1664493"/>
              <a:gd name="connsiteX17" fmla="*/ 1582264 w 1875917"/>
              <a:gd name="connsiteY17" fmla="*/ 1297781 h 1664493"/>
              <a:gd name="connsiteX18" fmla="*/ 1682074 w 1875917"/>
              <a:gd name="connsiteY18" fmla="*/ 1495424 h 1664493"/>
              <a:gd name="connsiteX19" fmla="*/ 1777739 w 1875917"/>
              <a:gd name="connsiteY19" fmla="*/ 1471612 h 1664493"/>
              <a:gd name="connsiteX20" fmla="*/ 1875917 w 1875917"/>
              <a:gd name="connsiteY20" fmla="*/ 1507330 h 1664493"/>
              <a:gd name="connsiteX0" fmla="*/ 0 w 1875917"/>
              <a:gd name="connsiteY0" fmla="*/ 1664493 h 1664493"/>
              <a:gd name="connsiteX1" fmla="*/ 92290 w 1875917"/>
              <a:gd name="connsiteY1" fmla="*/ 1581149 h 1664493"/>
              <a:gd name="connsiteX2" fmla="*/ 176557 w 1875917"/>
              <a:gd name="connsiteY2" fmla="*/ 1466849 h 1664493"/>
              <a:gd name="connsiteX3" fmla="*/ 268848 w 1875917"/>
              <a:gd name="connsiteY3" fmla="*/ 719136 h 1664493"/>
              <a:gd name="connsiteX4" fmla="*/ 365151 w 1875917"/>
              <a:gd name="connsiteY4" fmla="*/ 0 h 1664493"/>
              <a:gd name="connsiteX5" fmla="*/ 463461 w 1875917"/>
              <a:gd name="connsiteY5" fmla="*/ 552450 h 1664493"/>
              <a:gd name="connsiteX6" fmla="*/ 569797 w 1875917"/>
              <a:gd name="connsiteY6" fmla="*/ 1185861 h 1664493"/>
              <a:gd name="connsiteX7" fmla="*/ 650050 w 1875917"/>
              <a:gd name="connsiteY7" fmla="*/ 1419224 h 1664493"/>
              <a:gd name="connsiteX8" fmla="*/ 746354 w 1875917"/>
              <a:gd name="connsiteY8" fmla="*/ 1533524 h 1664493"/>
              <a:gd name="connsiteX9" fmla="*/ 835209 w 1875917"/>
              <a:gd name="connsiteY9" fmla="*/ 1519236 h 1664493"/>
              <a:gd name="connsiteX10" fmla="*/ 930217 w 1875917"/>
              <a:gd name="connsiteY10" fmla="*/ 1554955 h 1664493"/>
              <a:gd name="connsiteX11" fmla="*/ 1035761 w 1875917"/>
              <a:gd name="connsiteY11" fmla="*/ 1543050 h 1664493"/>
              <a:gd name="connsiteX12" fmla="*/ 1113745 w 1875917"/>
              <a:gd name="connsiteY12" fmla="*/ 1433511 h 1664493"/>
              <a:gd name="connsiteX13" fmla="*/ 1199247 w 1875917"/>
              <a:gd name="connsiteY13" fmla="*/ 1207292 h 1664493"/>
              <a:gd name="connsiteX14" fmla="*/ 1304114 w 1875917"/>
              <a:gd name="connsiteY14" fmla="*/ 428625 h 1664493"/>
              <a:gd name="connsiteX15" fmla="*/ 1392078 w 1875917"/>
              <a:gd name="connsiteY15" fmla="*/ 226218 h 1664493"/>
              <a:gd name="connsiteX16" fmla="*/ 1496255 w 1875917"/>
              <a:gd name="connsiteY16" fmla="*/ 904875 h 1664493"/>
              <a:gd name="connsiteX17" fmla="*/ 1582264 w 1875917"/>
              <a:gd name="connsiteY17" fmla="*/ 1297781 h 1664493"/>
              <a:gd name="connsiteX18" fmla="*/ 1682074 w 1875917"/>
              <a:gd name="connsiteY18" fmla="*/ 1495424 h 1664493"/>
              <a:gd name="connsiteX19" fmla="*/ 1777739 w 1875917"/>
              <a:gd name="connsiteY19" fmla="*/ 1471612 h 1664493"/>
              <a:gd name="connsiteX20" fmla="*/ 1875917 w 1875917"/>
              <a:gd name="connsiteY20" fmla="*/ 1507330 h 1664493"/>
              <a:gd name="connsiteX0" fmla="*/ 0 w 1875917"/>
              <a:gd name="connsiteY0" fmla="*/ 1664493 h 1664493"/>
              <a:gd name="connsiteX1" fmla="*/ 92290 w 1875917"/>
              <a:gd name="connsiteY1" fmla="*/ 1581149 h 1664493"/>
              <a:gd name="connsiteX2" fmla="*/ 176557 w 1875917"/>
              <a:gd name="connsiteY2" fmla="*/ 1466849 h 1664493"/>
              <a:gd name="connsiteX3" fmla="*/ 268848 w 1875917"/>
              <a:gd name="connsiteY3" fmla="*/ 719136 h 1664493"/>
              <a:gd name="connsiteX4" fmla="*/ 365151 w 1875917"/>
              <a:gd name="connsiteY4" fmla="*/ 0 h 1664493"/>
              <a:gd name="connsiteX5" fmla="*/ 463461 w 1875917"/>
              <a:gd name="connsiteY5" fmla="*/ 552450 h 1664493"/>
              <a:gd name="connsiteX6" fmla="*/ 569797 w 1875917"/>
              <a:gd name="connsiteY6" fmla="*/ 1185861 h 1664493"/>
              <a:gd name="connsiteX7" fmla="*/ 650050 w 1875917"/>
              <a:gd name="connsiteY7" fmla="*/ 1419224 h 1664493"/>
              <a:gd name="connsiteX8" fmla="*/ 746354 w 1875917"/>
              <a:gd name="connsiteY8" fmla="*/ 1533524 h 1664493"/>
              <a:gd name="connsiteX9" fmla="*/ 835209 w 1875917"/>
              <a:gd name="connsiteY9" fmla="*/ 1519236 h 1664493"/>
              <a:gd name="connsiteX10" fmla="*/ 930217 w 1875917"/>
              <a:gd name="connsiteY10" fmla="*/ 1554955 h 1664493"/>
              <a:gd name="connsiteX11" fmla="*/ 1035761 w 1875917"/>
              <a:gd name="connsiteY11" fmla="*/ 1543050 h 1664493"/>
              <a:gd name="connsiteX12" fmla="*/ 1113745 w 1875917"/>
              <a:gd name="connsiteY12" fmla="*/ 1433511 h 1664493"/>
              <a:gd name="connsiteX13" fmla="*/ 1199247 w 1875917"/>
              <a:gd name="connsiteY13" fmla="*/ 1207292 h 1664493"/>
              <a:gd name="connsiteX14" fmla="*/ 1304114 w 1875917"/>
              <a:gd name="connsiteY14" fmla="*/ 428625 h 1664493"/>
              <a:gd name="connsiteX15" fmla="*/ 1392078 w 1875917"/>
              <a:gd name="connsiteY15" fmla="*/ 226218 h 1664493"/>
              <a:gd name="connsiteX16" fmla="*/ 1496255 w 1875917"/>
              <a:gd name="connsiteY16" fmla="*/ 904875 h 1664493"/>
              <a:gd name="connsiteX17" fmla="*/ 1582264 w 1875917"/>
              <a:gd name="connsiteY17" fmla="*/ 1297781 h 1664493"/>
              <a:gd name="connsiteX18" fmla="*/ 1682074 w 1875917"/>
              <a:gd name="connsiteY18" fmla="*/ 1495424 h 1664493"/>
              <a:gd name="connsiteX19" fmla="*/ 1777739 w 1875917"/>
              <a:gd name="connsiteY19" fmla="*/ 1471612 h 1664493"/>
              <a:gd name="connsiteX20" fmla="*/ 1875917 w 1875917"/>
              <a:gd name="connsiteY20" fmla="*/ 1507330 h 1664493"/>
              <a:gd name="connsiteX0" fmla="*/ 0 w 1875917"/>
              <a:gd name="connsiteY0" fmla="*/ 1664493 h 1664493"/>
              <a:gd name="connsiteX1" fmla="*/ 92290 w 1875917"/>
              <a:gd name="connsiteY1" fmla="*/ 1581149 h 1664493"/>
              <a:gd name="connsiteX2" fmla="*/ 176557 w 1875917"/>
              <a:gd name="connsiteY2" fmla="*/ 1466849 h 1664493"/>
              <a:gd name="connsiteX3" fmla="*/ 268848 w 1875917"/>
              <a:gd name="connsiteY3" fmla="*/ 719136 h 1664493"/>
              <a:gd name="connsiteX4" fmla="*/ 365151 w 1875917"/>
              <a:gd name="connsiteY4" fmla="*/ 0 h 1664493"/>
              <a:gd name="connsiteX5" fmla="*/ 463461 w 1875917"/>
              <a:gd name="connsiteY5" fmla="*/ 552450 h 1664493"/>
              <a:gd name="connsiteX6" fmla="*/ 569797 w 1875917"/>
              <a:gd name="connsiteY6" fmla="*/ 1185861 h 1664493"/>
              <a:gd name="connsiteX7" fmla="*/ 650050 w 1875917"/>
              <a:gd name="connsiteY7" fmla="*/ 1419224 h 1664493"/>
              <a:gd name="connsiteX8" fmla="*/ 746354 w 1875917"/>
              <a:gd name="connsiteY8" fmla="*/ 1533524 h 1664493"/>
              <a:gd name="connsiteX9" fmla="*/ 835209 w 1875917"/>
              <a:gd name="connsiteY9" fmla="*/ 1519236 h 1664493"/>
              <a:gd name="connsiteX10" fmla="*/ 930217 w 1875917"/>
              <a:gd name="connsiteY10" fmla="*/ 1554955 h 1664493"/>
              <a:gd name="connsiteX11" fmla="*/ 1035761 w 1875917"/>
              <a:gd name="connsiteY11" fmla="*/ 1543050 h 1664493"/>
              <a:gd name="connsiteX12" fmla="*/ 1113745 w 1875917"/>
              <a:gd name="connsiteY12" fmla="*/ 1433511 h 1664493"/>
              <a:gd name="connsiteX13" fmla="*/ 1199247 w 1875917"/>
              <a:gd name="connsiteY13" fmla="*/ 1207292 h 1664493"/>
              <a:gd name="connsiteX14" fmla="*/ 1304114 w 1875917"/>
              <a:gd name="connsiteY14" fmla="*/ 428625 h 1664493"/>
              <a:gd name="connsiteX15" fmla="*/ 1392078 w 1875917"/>
              <a:gd name="connsiteY15" fmla="*/ 226218 h 1664493"/>
              <a:gd name="connsiteX16" fmla="*/ 1496255 w 1875917"/>
              <a:gd name="connsiteY16" fmla="*/ 904875 h 1664493"/>
              <a:gd name="connsiteX17" fmla="*/ 1582264 w 1875917"/>
              <a:gd name="connsiteY17" fmla="*/ 1297781 h 1664493"/>
              <a:gd name="connsiteX18" fmla="*/ 1682074 w 1875917"/>
              <a:gd name="connsiteY18" fmla="*/ 1495424 h 1664493"/>
              <a:gd name="connsiteX19" fmla="*/ 1777739 w 1875917"/>
              <a:gd name="connsiteY19" fmla="*/ 1471612 h 1664493"/>
              <a:gd name="connsiteX20" fmla="*/ 1875917 w 1875917"/>
              <a:gd name="connsiteY20" fmla="*/ 1507330 h 1664493"/>
              <a:gd name="connsiteX0" fmla="*/ 0 w 1875917"/>
              <a:gd name="connsiteY0" fmla="*/ 1664493 h 1664493"/>
              <a:gd name="connsiteX1" fmla="*/ 92290 w 1875917"/>
              <a:gd name="connsiteY1" fmla="*/ 1581149 h 1664493"/>
              <a:gd name="connsiteX2" fmla="*/ 176557 w 1875917"/>
              <a:gd name="connsiteY2" fmla="*/ 1466849 h 1664493"/>
              <a:gd name="connsiteX3" fmla="*/ 268848 w 1875917"/>
              <a:gd name="connsiteY3" fmla="*/ 719136 h 1664493"/>
              <a:gd name="connsiteX4" fmla="*/ 365151 w 1875917"/>
              <a:gd name="connsiteY4" fmla="*/ 0 h 1664493"/>
              <a:gd name="connsiteX5" fmla="*/ 463461 w 1875917"/>
              <a:gd name="connsiteY5" fmla="*/ 552450 h 1664493"/>
              <a:gd name="connsiteX6" fmla="*/ 569797 w 1875917"/>
              <a:gd name="connsiteY6" fmla="*/ 1185861 h 1664493"/>
              <a:gd name="connsiteX7" fmla="*/ 650050 w 1875917"/>
              <a:gd name="connsiteY7" fmla="*/ 1419224 h 1664493"/>
              <a:gd name="connsiteX8" fmla="*/ 746354 w 1875917"/>
              <a:gd name="connsiteY8" fmla="*/ 1533524 h 1664493"/>
              <a:gd name="connsiteX9" fmla="*/ 835209 w 1875917"/>
              <a:gd name="connsiteY9" fmla="*/ 1519236 h 1664493"/>
              <a:gd name="connsiteX10" fmla="*/ 930217 w 1875917"/>
              <a:gd name="connsiteY10" fmla="*/ 1554955 h 1664493"/>
              <a:gd name="connsiteX11" fmla="*/ 1035761 w 1875917"/>
              <a:gd name="connsiteY11" fmla="*/ 1543050 h 1664493"/>
              <a:gd name="connsiteX12" fmla="*/ 1113745 w 1875917"/>
              <a:gd name="connsiteY12" fmla="*/ 1433511 h 1664493"/>
              <a:gd name="connsiteX13" fmla="*/ 1199247 w 1875917"/>
              <a:gd name="connsiteY13" fmla="*/ 1207292 h 1664493"/>
              <a:gd name="connsiteX14" fmla="*/ 1304114 w 1875917"/>
              <a:gd name="connsiteY14" fmla="*/ 428625 h 1664493"/>
              <a:gd name="connsiteX15" fmla="*/ 1392078 w 1875917"/>
              <a:gd name="connsiteY15" fmla="*/ 226218 h 1664493"/>
              <a:gd name="connsiteX16" fmla="*/ 1496255 w 1875917"/>
              <a:gd name="connsiteY16" fmla="*/ 904875 h 1664493"/>
              <a:gd name="connsiteX17" fmla="*/ 1582264 w 1875917"/>
              <a:gd name="connsiteY17" fmla="*/ 1297781 h 1664493"/>
              <a:gd name="connsiteX18" fmla="*/ 1682074 w 1875917"/>
              <a:gd name="connsiteY18" fmla="*/ 1495424 h 1664493"/>
              <a:gd name="connsiteX19" fmla="*/ 1777739 w 1875917"/>
              <a:gd name="connsiteY19" fmla="*/ 1471612 h 1664493"/>
              <a:gd name="connsiteX20" fmla="*/ 1875917 w 1875917"/>
              <a:gd name="connsiteY20" fmla="*/ 1507330 h 1664493"/>
              <a:gd name="connsiteX0" fmla="*/ 0 w 1875917"/>
              <a:gd name="connsiteY0" fmla="*/ 1664493 h 1664493"/>
              <a:gd name="connsiteX1" fmla="*/ 92290 w 1875917"/>
              <a:gd name="connsiteY1" fmla="*/ 1581149 h 1664493"/>
              <a:gd name="connsiteX2" fmla="*/ 176557 w 1875917"/>
              <a:gd name="connsiteY2" fmla="*/ 1466849 h 1664493"/>
              <a:gd name="connsiteX3" fmla="*/ 268848 w 1875917"/>
              <a:gd name="connsiteY3" fmla="*/ 719136 h 1664493"/>
              <a:gd name="connsiteX4" fmla="*/ 365151 w 1875917"/>
              <a:gd name="connsiteY4" fmla="*/ 0 h 1664493"/>
              <a:gd name="connsiteX5" fmla="*/ 463461 w 1875917"/>
              <a:gd name="connsiteY5" fmla="*/ 552450 h 1664493"/>
              <a:gd name="connsiteX6" fmla="*/ 569797 w 1875917"/>
              <a:gd name="connsiteY6" fmla="*/ 1185861 h 1664493"/>
              <a:gd name="connsiteX7" fmla="*/ 650050 w 1875917"/>
              <a:gd name="connsiteY7" fmla="*/ 1419224 h 1664493"/>
              <a:gd name="connsiteX8" fmla="*/ 746354 w 1875917"/>
              <a:gd name="connsiteY8" fmla="*/ 1533524 h 1664493"/>
              <a:gd name="connsiteX9" fmla="*/ 835209 w 1875917"/>
              <a:gd name="connsiteY9" fmla="*/ 1519236 h 1664493"/>
              <a:gd name="connsiteX10" fmla="*/ 930217 w 1875917"/>
              <a:gd name="connsiteY10" fmla="*/ 1554955 h 1664493"/>
              <a:gd name="connsiteX11" fmla="*/ 1035761 w 1875917"/>
              <a:gd name="connsiteY11" fmla="*/ 1543050 h 1664493"/>
              <a:gd name="connsiteX12" fmla="*/ 1113745 w 1875917"/>
              <a:gd name="connsiteY12" fmla="*/ 1433511 h 1664493"/>
              <a:gd name="connsiteX13" fmla="*/ 1199247 w 1875917"/>
              <a:gd name="connsiteY13" fmla="*/ 1207292 h 1664493"/>
              <a:gd name="connsiteX14" fmla="*/ 1304114 w 1875917"/>
              <a:gd name="connsiteY14" fmla="*/ 428625 h 1664493"/>
              <a:gd name="connsiteX15" fmla="*/ 1392078 w 1875917"/>
              <a:gd name="connsiteY15" fmla="*/ 226218 h 1664493"/>
              <a:gd name="connsiteX16" fmla="*/ 1496255 w 1875917"/>
              <a:gd name="connsiteY16" fmla="*/ 904875 h 1664493"/>
              <a:gd name="connsiteX17" fmla="*/ 1582264 w 1875917"/>
              <a:gd name="connsiteY17" fmla="*/ 1297781 h 1664493"/>
              <a:gd name="connsiteX18" fmla="*/ 1682074 w 1875917"/>
              <a:gd name="connsiteY18" fmla="*/ 1495424 h 1664493"/>
              <a:gd name="connsiteX19" fmla="*/ 1777739 w 1875917"/>
              <a:gd name="connsiteY19" fmla="*/ 1471612 h 1664493"/>
              <a:gd name="connsiteX20" fmla="*/ 1875917 w 1875917"/>
              <a:gd name="connsiteY20" fmla="*/ 1507330 h 1664493"/>
              <a:gd name="connsiteX0" fmla="*/ 0 w 1875917"/>
              <a:gd name="connsiteY0" fmla="*/ 1664493 h 1664493"/>
              <a:gd name="connsiteX1" fmla="*/ 92290 w 1875917"/>
              <a:gd name="connsiteY1" fmla="*/ 1581149 h 1664493"/>
              <a:gd name="connsiteX2" fmla="*/ 176557 w 1875917"/>
              <a:gd name="connsiteY2" fmla="*/ 1466849 h 1664493"/>
              <a:gd name="connsiteX3" fmla="*/ 268848 w 1875917"/>
              <a:gd name="connsiteY3" fmla="*/ 719136 h 1664493"/>
              <a:gd name="connsiteX4" fmla="*/ 365151 w 1875917"/>
              <a:gd name="connsiteY4" fmla="*/ 0 h 1664493"/>
              <a:gd name="connsiteX5" fmla="*/ 463461 w 1875917"/>
              <a:gd name="connsiteY5" fmla="*/ 552450 h 1664493"/>
              <a:gd name="connsiteX6" fmla="*/ 569797 w 1875917"/>
              <a:gd name="connsiteY6" fmla="*/ 1185861 h 1664493"/>
              <a:gd name="connsiteX7" fmla="*/ 650050 w 1875917"/>
              <a:gd name="connsiteY7" fmla="*/ 1419224 h 1664493"/>
              <a:gd name="connsiteX8" fmla="*/ 746354 w 1875917"/>
              <a:gd name="connsiteY8" fmla="*/ 1533524 h 1664493"/>
              <a:gd name="connsiteX9" fmla="*/ 835209 w 1875917"/>
              <a:gd name="connsiteY9" fmla="*/ 1519236 h 1664493"/>
              <a:gd name="connsiteX10" fmla="*/ 930217 w 1875917"/>
              <a:gd name="connsiteY10" fmla="*/ 1554955 h 1664493"/>
              <a:gd name="connsiteX11" fmla="*/ 1035761 w 1875917"/>
              <a:gd name="connsiteY11" fmla="*/ 1543050 h 1664493"/>
              <a:gd name="connsiteX12" fmla="*/ 1113745 w 1875917"/>
              <a:gd name="connsiteY12" fmla="*/ 1433511 h 1664493"/>
              <a:gd name="connsiteX13" fmla="*/ 1199247 w 1875917"/>
              <a:gd name="connsiteY13" fmla="*/ 1207292 h 1664493"/>
              <a:gd name="connsiteX14" fmla="*/ 1304114 w 1875917"/>
              <a:gd name="connsiteY14" fmla="*/ 428625 h 1664493"/>
              <a:gd name="connsiteX15" fmla="*/ 1392078 w 1875917"/>
              <a:gd name="connsiteY15" fmla="*/ 226218 h 1664493"/>
              <a:gd name="connsiteX16" fmla="*/ 1496255 w 1875917"/>
              <a:gd name="connsiteY16" fmla="*/ 904875 h 1664493"/>
              <a:gd name="connsiteX17" fmla="*/ 1582264 w 1875917"/>
              <a:gd name="connsiteY17" fmla="*/ 1297781 h 1664493"/>
              <a:gd name="connsiteX18" fmla="*/ 1682074 w 1875917"/>
              <a:gd name="connsiteY18" fmla="*/ 1495424 h 1664493"/>
              <a:gd name="connsiteX19" fmla="*/ 1777739 w 1875917"/>
              <a:gd name="connsiteY19" fmla="*/ 1471612 h 1664493"/>
              <a:gd name="connsiteX20" fmla="*/ 1875917 w 1875917"/>
              <a:gd name="connsiteY20" fmla="*/ 1507330 h 1664493"/>
              <a:gd name="connsiteX0" fmla="*/ 0 w 1875917"/>
              <a:gd name="connsiteY0" fmla="*/ 1664493 h 1664493"/>
              <a:gd name="connsiteX1" fmla="*/ 92290 w 1875917"/>
              <a:gd name="connsiteY1" fmla="*/ 1581149 h 1664493"/>
              <a:gd name="connsiteX2" fmla="*/ 176557 w 1875917"/>
              <a:gd name="connsiteY2" fmla="*/ 1466849 h 1664493"/>
              <a:gd name="connsiteX3" fmla="*/ 268848 w 1875917"/>
              <a:gd name="connsiteY3" fmla="*/ 719136 h 1664493"/>
              <a:gd name="connsiteX4" fmla="*/ 365151 w 1875917"/>
              <a:gd name="connsiteY4" fmla="*/ 0 h 1664493"/>
              <a:gd name="connsiteX5" fmla="*/ 463461 w 1875917"/>
              <a:gd name="connsiteY5" fmla="*/ 552450 h 1664493"/>
              <a:gd name="connsiteX6" fmla="*/ 569797 w 1875917"/>
              <a:gd name="connsiteY6" fmla="*/ 1185861 h 1664493"/>
              <a:gd name="connsiteX7" fmla="*/ 650050 w 1875917"/>
              <a:gd name="connsiteY7" fmla="*/ 1419224 h 1664493"/>
              <a:gd name="connsiteX8" fmla="*/ 746354 w 1875917"/>
              <a:gd name="connsiteY8" fmla="*/ 1533524 h 1664493"/>
              <a:gd name="connsiteX9" fmla="*/ 835209 w 1875917"/>
              <a:gd name="connsiteY9" fmla="*/ 1519236 h 1664493"/>
              <a:gd name="connsiteX10" fmla="*/ 930217 w 1875917"/>
              <a:gd name="connsiteY10" fmla="*/ 1554955 h 1664493"/>
              <a:gd name="connsiteX11" fmla="*/ 1035761 w 1875917"/>
              <a:gd name="connsiteY11" fmla="*/ 1543050 h 1664493"/>
              <a:gd name="connsiteX12" fmla="*/ 1113745 w 1875917"/>
              <a:gd name="connsiteY12" fmla="*/ 1433511 h 1664493"/>
              <a:gd name="connsiteX13" fmla="*/ 1199247 w 1875917"/>
              <a:gd name="connsiteY13" fmla="*/ 1207292 h 1664493"/>
              <a:gd name="connsiteX14" fmla="*/ 1304114 w 1875917"/>
              <a:gd name="connsiteY14" fmla="*/ 428625 h 1664493"/>
              <a:gd name="connsiteX15" fmla="*/ 1392078 w 1875917"/>
              <a:gd name="connsiteY15" fmla="*/ 226218 h 1664493"/>
              <a:gd name="connsiteX16" fmla="*/ 1496255 w 1875917"/>
              <a:gd name="connsiteY16" fmla="*/ 904875 h 1664493"/>
              <a:gd name="connsiteX17" fmla="*/ 1582264 w 1875917"/>
              <a:gd name="connsiteY17" fmla="*/ 1297781 h 1664493"/>
              <a:gd name="connsiteX18" fmla="*/ 1682074 w 1875917"/>
              <a:gd name="connsiteY18" fmla="*/ 1495424 h 1664493"/>
              <a:gd name="connsiteX19" fmla="*/ 1777739 w 1875917"/>
              <a:gd name="connsiteY19" fmla="*/ 1471612 h 1664493"/>
              <a:gd name="connsiteX20" fmla="*/ 1875917 w 1875917"/>
              <a:gd name="connsiteY20" fmla="*/ 1507330 h 1664493"/>
              <a:gd name="connsiteX0" fmla="*/ 0 w 1875917"/>
              <a:gd name="connsiteY0" fmla="*/ 1664493 h 1664493"/>
              <a:gd name="connsiteX1" fmla="*/ 92290 w 1875917"/>
              <a:gd name="connsiteY1" fmla="*/ 1581149 h 1664493"/>
              <a:gd name="connsiteX2" fmla="*/ 176557 w 1875917"/>
              <a:gd name="connsiteY2" fmla="*/ 1466849 h 1664493"/>
              <a:gd name="connsiteX3" fmla="*/ 268848 w 1875917"/>
              <a:gd name="connsiteY3" fmla="*/ 719136 h 1664493"/>
              <a:gd name="connsiteX4" fmla="*/ 365151 w 1875917"/>
              <a:gd name="connsiteY4" fmla="*/ 0 h 1664493"/>
              <a:gd name="connsiteX5" fmla="*/ 463461 w 1875917"/>
              <a:gd name="connsiteY5" fmla="*/ 552450 h 1664493"/>
              <a:gd name="connsiteX6" fmla="*/ 569797 w 1875917"/>
              <a:gd name="connsiteY6" fmla="*/ 1185861 h 1664493"/>
              <a:gd name="connsiteX7" fmla="*/ 650050 w 1875917"/>
              <a:gd name="connsiteY7" fmla="*/ 1419224 h 1664493"/>
              <a:gd name="connsiteX8" fmla="*/ 746354 w 1875917"/>
              <a:gd name="connsiteY8" fmla="*/ 1533524 h 1664493"/>
              <a:gd name="connsiteX9" fmla="*/ 835209 w 1875917"/>
              <a:gd name="connsiteY9" fmla="*/ 1519236 h 1664493"/>
              <a:gd name="connsiteX10" fmla="*/ 930217 w 1875917"/>
              <a:gd name="connsiteY10" fmla="*/ 1554955 h 1664493"/>
              <a:gd name="connsiteX11" fmla="*/ 1035761 w 1875917"/>
              <a:gd name="connsiteY11" fmla="*/ 1543050 h 1664493"/>
              <a:gd name="connsiteX12" fmla="*/ 1113745 w 1875917"/>
              <a:gd name="connsiteY12" fmla="*/ 1433511 h 1664493"/>
              <a:gd name="connsiteX13" fmla="*/ 1199247 w 1875917"/>
              <a:gd name="connsiteY13" fmla="*/ 1207292 h 1664493"/>
              <a:gd name="connsiteX14" fmla="*/ 1304114 w 1875917"/>
              <a:gd name="connsiteY14" fmla="*/ 428625 h 1664493"/>
              <a:gd name="connsiteX15" fmla="*/ 1392078 w 1875917"/>
              <a:gd name="connsiteY15" fmla="*/ 226218 h 1664493"/>
              <a:gd name="connsiteX16" fmla="*/ 1496255 w 1875917"/>
              <a:gd name="connsiteY16" fmla="*/ 904875 h 1664493"/>
              <a:gd name="connsiteX17" fmla="*/ 1582264 w 1875917"/>
              <a:gd name="connsiteY17" fmla="*/ 1297781 h 1664493"/>
              <a:gd name="connsiteX18" fmla="*/ 1682074 w 1875917"/>
              <a:gd name="connsiteY18" fmla="*/ 1495424 h 1664493"/>
              <a:gd name="connsiteX19" fmla="*/ 1777739 w 1875917"/>
              <a:gd name="connsiteY19" fmla="*/ 1471612 h 1664493"/>
              <a:gd name="connsiteX20" fmla="*/ 1875917 w 1875917"/>
              <a:gd name="connsiteY20" fmla="*/ 1507330 h 1664493"/>
              <a:gd name="connsiteX0" fmla="*/ 0 w 1875917"/>
              <a:gd name="connsiteY0" fmla="*/ 1664493 h 1664493"/>
              <a:gd name="connsiteX1" fmla="*/ 92290 w 1875917"/>
              <a:gd name="connsiteY1" fmla="*/ 1581149 h 1664493"/>
              <a:gd name="connsiteX2" fmla="*/ 176557 w 1875917"/>
              <a:gd name="connsiteY2" fmla="*/ 1466849 h 1664493"/>
              <a:gd name="connsiteX3" fmla="*/ 268848 w 1875917"/>
              <a:gd name="connsiteY3" fmla="*/ 719136 h 1664493"/>
              <a:gd name="connsiteX4" fmla="*/ 365151 w 1875917"/>
              <a:gd name="connsiteY4" fmla="*/ 0 h 1664493"/>
              <a:gd name="connsiteX5" fmla="*/ 463461 w 1875917"/>
              <a:gd name="connsiteY5" fmla="*/ 552450 h 1664493"/>
              <a:gd name="connsiteX6" fmla="*/ 569797 w 1875917"/>
              <a:gd name="connsiteY6" fmla="*/ 1185861 h 1664493"/>
              <a:gd name="connsiteX7" fmla="*/ 650050 w 1875917"/>
              <a:gd name="connsiteY7" fmla="*/ 1419224 h 1664493"/>
              <a:gd name="connsiteX8" fmla="*/ 746354 w 1875917"/>
              <a:gd name="connsiteY8" fmla="*/ 1533524 h 1664493"/>
              <a:gd name="connsiteX9" fmla="*/ 835209 w 1875917"/>
              <a:gd name="connsiteY9" fmla="*/ 1519236 h 1664493"/>
              <a:gd name="connsiteX10" fmla="*/ 930217 w 1875917"/>
              <a:gd name="connsiteY10" fmla="*/ 1554955 h 1664493"/>
              <a:gd name="connsiteX11" fmla="*/ 1035761 w 1875917"/>
              <a:gd name="connsiteY11" fmla="*/ 1543050 h 1664493"/>
              <a:gd name="connsiteX12" fmla="*/ 1113745 w 1875917"/>
              <a:gd name="connsiteY12" fmla="*/ 1433511 h 1664493"/>
              <a:gd name="connsiteX13" fmla="*/ 1199247 w 1875917"/>
              <a:gd name="connsiteY13" fmla="*/ 1207292 h 1664493"/>
              <a:gd name="connsiteX14" fmla="*/ 1304114 w 1875917"/>
              <a:gd name="connsiteY14" fmla="*/ 428625 h 1664493"/>
              <a:gd name="connsiteX15" fmla="*/ 1392078 w 1875917"/>
              <a:gd name="connsiteY15" fmla="*/ 226218 h 1664493"/>
              <a:gd name="connsiteX16" fmla="*/ 1496255 w 1875917"/>
              <a:gd name="connsiteY16" fmla="*/ 904875 h 1664493"/>
              <a:gd name="connsiteX17" fmla="*/ 1582264 w 1875917"/>
              <a:gd name="connsiteY17" fmla="*/ 1297781 h 1664493"/>
              <a:gd name="connsiteX18" fmla="*/ 1682074 w 1875917"/>
              <a:gd name="connsiteY18" fmla="*/ 1495424 h 1664493"/>
              <a:gd name="connsiteX19" fmla="*/ 1777739 w 1875917"/>
              <a:gd name="connsiteY19" fmla="*/ 1471612 h 1664493"/>
              <a:gd name="connsiteX20" fmla="*/ 1875917 w 1875917"/>
              <a:gd name="connsiteY20" fmla="*/ 1507330 h 1664493"/>
              <a:gd name="connsiteX0" fmla="*/ 0 w 1875917"/>
              <a:gd name="connsiteY0" fmla="*/ 1664493 h 1664493"/>
              <a:gd name="connsiteX1" fmla="*/ 92290 w 1875917"/>
              <a:gd name="connsiteY1" fmla="*/ 1581149 h 1664493"/>
              <a:gd name="connsiteX2" fmla="*/ 176557 w 1875917"/>
              <a:gd name="connsiteY2" fmla="*/ 1466849 h 1664493"/>
              <a:gd name="connsiteX3" fmla="*/ 268848 w 1875917"/>
              <a:gd name="connsiteY3" fmla="*/ 719136 h 1664493"/>
              <a:gd name="connsiteX4" fmla="*/ 365151 w 1875917"/>
              <a:gd name="connsiteY4" fmla="*/ 0 h 1664493"/>
              <a:gd name="connsiteX5" fmla="*/ 463461 w 1875917"/>
              <a:gd name="connsiteY5" fmla="*/ 552450 h 1664493"/>
              <a:gd name="connsiteX6" fmla="*/ 569797 w 1875917"/>
              <a:gd name="connsiteY6" fmla="*/ 1185861 h 1664493"/>
              <a:gd name="connsiteX7" fmla="*/ 650050 w 1875917"/>
              <a:gd name="connsiteY7" fmla="*/ 1419224 h 1664493"/>
              <a:gd name="connsiteX8" fmla="*/ 746354 w 1875917"/>
              <a:gd name="connsiteY8" fmla="*/ 1533524 h 1664493"/>
              <a:gd name="connsiteX9" fmla="*/ 835209 w 1875917"/>
              <a:gd name="connsiteY9" fmla="*/ 1519236 h 1664493"/>
              <a:gd name="connsiteX10" fmla="*/ 930217 w 1875917"/>
              <a:gd name="connsiteY10" fmla="*/ 1554955 h 1664493"/>
              <a:gd name="connsiteX11" fmla="*/ 1035761 w 1875917"/>
              <a:gd name="connsiteY11" fmla="*/ 1543050 h 1664493"/>
              <a:gd name="connsiteX12" fmla="*/ 1113745 w 1875917"/>
              <a:gd name="connsiteY12" fmla="*/ 1433511 h 1664493"/>
              <a:gd name="connsiteX13" fmla="*/ 1199247 w 1875917"/>
              <a:gd name="connsiteY13" fmla="*/ 1207292 h 1664493"/>
              <a:gd name="connsiteX14" fmla="*/ 1304114 w 1875917"/>
              <a:gd name="connsiteY14" fmla="*/ 428625 h 1664493"/>
              <a:gd name="connsiteX15" fmla="*/ 1392078 w 1875917"/>
              <a:gd name="connsiteY15" fmla="*/ 226218 h 1664493"/>
              <a:gd name="connsiteX16" fmla="*/ 1496255 w 1875917"/>
              <a:gd name="connsiteY16" fmla="*/ 904875 h 1664493"/>
              <a:gd name="connsiteX17" fmla="*/ 1582264 w 1875917"/>
              <a:gd name="connsiteY17" fmla="*/ 1297781 h 1664493"/>
              <a:gd name="connsiteX18" fmla="*/ 1682074 w 1875917"/>
              <a:gd name="connsiteY18" fmla="*/ 1495424 h 1664493"/>
              <a:gd name="connsiteX19" fmla="*/ 1777739 w 1875917"/>
              <a:gd name="connsiteY19" fmla="*/ 1471612 h 1664493"/>
              <a:gd name="connsiteX20" fmla="*/ 1875917 w 1875917"/>
              <a:gd name="connsiteY20" fmla="*/ 1507330 h 1664493"/>
              <a:gd name="connsiteX0" fmla="*/ 0 w 1875917"/>
              <a:gd name="connsiteY0" fmla="*/ 1664493 h 1664493"/>
              <a:gd name="connsiteX1" fmla="*/ 92290 w 1875917"/>
              <a:gd name="connsiteY1" fmla="*/ 1581149 h 1664493"/>
              <a:gd name="connsiteX2" fmla="*/ 176557 w 1875917"/>
              <a:gd name="connsiteY2" fmla="*/ 1466849 h 1664493"/>
              <a:gd name="connsiteX3" fmla="*/ 268848 w 1875917"/>
              <a:gd name="connsiteY3" fmla="*/ 719136 h 1664493"/>
              <a:gd name="connsiteX4" fmla="*/ 365151 w 1875917"/>
              <a:gd name="connsiteY4" fmla="*/ 0 h 1664493"/>
              <a:gd name="connsiteX5" fmla="*/ 463461 w 1875917"/>
              <a:gd name="connsiteY5" fmla="*/ 552450 h 1664493"/>
              <a:gd name="connsiteX6" fmla="*/ 569797 w 1875917"/>
              <a:gd name="connsiteY6" fmla="*/ 1185861 h 1664493"/>
              <a:gd name="connsiteX7" fmla="*/ 650050 w 1875917"/>
              <a:gd name="connsiteY7" fmla="*/ 1419224 h 1664493"/>
              <a:gd name="connsiteX8" fmla="*/ 746354 w 1875917"/>
              <a:gd name="connsiteY8" fmla="*/ 1533524 h 1664493"/>
              <a:gd name="connsiteX9" fmla="*/ 835209 w 1875917"/>
              <a:gd name="connsiteY9" fmla="*/ 1519236 h 1664493"/>
              <a:gd name="connsiteX10" fmla="*/ 930217 w 1875917"/>
              <a:gd name="connsiteY10" fmla="*/ 1554955 h 1664493"/>
              <a:gd name="connsiteX11" fmla="*/ 1035761 w 1875917"/>
              <a:gd name="connsiteY11" fmla="*/ 1543050 h 1664493"/>
              <a:gd name="connsiteX12" fmla="*/ 1113745 w 1875917"/>
              <a:gd name="connsiteY12" fmla="*/ 1433511 h 1664493"/>
              <a:gd name="connsiteX13" fmla="*/ 1199247 w 1875917"/>
              <a:gd name="connsiteY13" fmla="*/ 1207292 h 1664493"/>
              <a:gd name="connsiteX14" fmla="*/ 1304114 w 1875917"/>
              <a:gd name="connsiteY14" fmla="*/ 428625 h 1664493"/>
              <a:gd name="connsiteX15" fmla="*/ 1392078 w 1875917"/>
              <a:gd name="connsiteY15" fmla="*/ 226218 h 1664493"/>
              <a:gd name="connsiteX16" fmla="*/ 1496255 w 1875917"/>
              <a:gd name="connsiteY16" fmla="*/ 904875 h 1664493"/>
              <a:gd name="connsiteX17" fmla="*/ 1582264 w 1875917"/>
              <a:gd name="connsiteY17" fmla="*/ 1297781 h 1664493"/>
              <a:gd name="connsiteX18" fmla="*/ 1682074 w 1875917"/>
              <a:gd name="connsiteY18" fmla="*/ 1495424 h 1664493"/>
              <a:gd name="connsiteX19" fmla="*/ 1777739 w 1875917"/>
              <a:gd name="connsiteY19" fmla="*/ 1471612 h 1664493"/>
              <a:gd name="connsiteX20" fmla="*/ 1875917 w 1875917"/>
              <a:gd name="connsiteY20" fmla="*/ 1507330 h 1664493"/>
              <a:gd name="connsiteX0" fmla="*/ 0 w 1875917"/>
              <a:gd name="connsiteY0" fmla="*/ 1664493 h 1664493"/>
              <a:gd name="connsiteX1" fmla="*/ 92290 w 1875917"/>
              <a:gd name="connsiteY1" fmla="*/ 1581149 h 1664493"/>
              <a:gd name="connsiteX2" fmla="*/ 176557 w 1875917"/>
              <a:gd name="connsiteY2" fmla="*/ 1466849 h 1664493"/>
              <a:gd name="connsiteX3" fmla="*/ 268848 w 1875917"/>
              <a:gd name="connsiteY3" fmla="*/ 719136 h 1664493"/>
              <a:gd name="connsiteX4" fmla="*/ 365151 w 1875917"/>
              <a:gd name="connsiteY4" fmla="*/ 0 h 1664493"/>
              <a:gd name="connsiteX5" fmla="*/ 463461 w 1875917"/>
              <a:gd name="connsiteY5" fmla="*/ 552450 h 1664493"/>
              <a:gd name="connsiteX6" fmla="*/ 569797 w 1875917"/>
              <a:gd name="connsiteY6" fmla="*/ 1185861 h 1664493"/>
              <a:gd name="connsiteX7" fmla="*/ 650050 w 1875917"/>
              <a:gd name="connsiteY7" fmla="*/ 1419224 h 1664493"/>
              <a:gd name="connsiteX8" fmla="*/ 746354 w 1875917"/>
              <a:gd name="connsiteY8" fmla="*/ 1533524 h 1664493"/>
              <a:gd name="connsiteX9" fmla="*/ 835209 w 1875917"/>
              <a:gd name="connsiteY9" fmla="*/ 1519236 h 1664493"/>
              <a:gd name="connsiteX10" fmla="*/ 930217 w 1875917"/>
              <a:gd name="connsiteY10" fmla="*/ 1554955 h 1664493"/>
              <a:gd name="connsiteX11" fmla="*/ 1035761 w 1875917"/>
              <a:gd name="connsiteY11" fmla="*/ 1543050 h 1664493"/>
              <a:gd name="connsiteX12" fmla="*/ 1113745 w 1875917"/>
              <a:gd name="connsiteY12" fmla="*/ 1433511 h 1664493"/>
              <a:gd name="connsiteX13" fmla="*/ 1199247 w 1875917"/>
              <a:gd name="connsiteY13" fmla="*/ 1207292 h 1664493"/>
              <a:gd name="connsiteX14" fmla="*/ 1304114 w 1875917"/>
              <a:gd name="connsiteY14" fmla="*/ 428625 h 1664493"/>
              <a:gd name="connsiteX15" fmla="*/ 1392078 w 1875917"/>
              <a:gd name="connsiteY15" fmla="*/ 226218 h 1664493"/>
              <a:gd name="connsiteX16" fmla="*/ 1496255 w 1875917"/>
              <a:gd name="connsiteY16" fmla="*/ 904875 h 1664493"/>
              <a:gd name="connsiteX17" fmla="*/ 1582264 w 1875917"/>
              <a:gd name="connsiteY17" fmla="*/ 1297781 h 1664493"/>
              <a:gd name="connsiteX18" fmla="*/ 1682074 w 1875917"/>
              <a:gd name="connsiteY18" fmla="*/ 1495424 h 1664493"/>
              <a:gd name="connsiteX19" fmla="*/ 1777739 w 1875917"/>
              <a:gd name="connsiteY19" fmla="*/ 1471612 h 1664493"/>
              <a:gd name="connsiteX20" fmla="*/ 1875917 w 1875917"/>
              <a:gd name="connsiteY20" fmla="*/ 1507330 h 1664493"/>
              <a:gd name="connsiteX0" fmla="*/ 0 w 1875917"/>
              <a:gd name="connsiteY0" fmla="*/ 1664493 h 1664493"/>
              <a:gd name="connsiteX1" fmla="*/ 92290 w 1875917"/>
              <a:gd name="connsiteY1" fmla="*/ 1581149 h 1664493"/>
              <a:gd name="connsiteX2" fmla="*/ 176557 w 1875917"/>
              <a:gd name="connsiteY2" fmla="*/ 1466849 h 1664493"/>
              <a:gd name="connsiteX3" fmla="*/ 268848 w 1875917"/>
              <a:gd name="connsiteY3" fmla="*/ 719136 h 1664493"/>
              <a:gd name="connsiteX4" fmla="*/ 365151 w 1875917"/>
              <a:gd name="connsiteY4" fmla="*/ 0 h 1664493"/>
              <a:gd name="connsiteX5" fmla="*/ 463461 w 1875917"/>
              <a:gd name="connsiteY5" fmla="*/ 552450 h 1664493"/>
              <a:gd name="connsiteX6" fmla="*/ 569797 w 1875917"/>
              <a:gd name="connsiteY6" fmla="*/ 1185861 h 1664493"/>
              <a:gd name="connsiteX7" fmla="*/ 650050 w 1875917"/>
              <a:gd name="connsiteY7" fmla="*/ 1419224 h 1664493"/>
              <a:gd name="connsiteX8" fmla="*/ 746354 w 1875917"/>
              <a:gd name="connsiteY8" fmla="*/ 1533524 h 1664493"/>
              <a:gd name="connsiteX9" fmla="*/ 835209 w 1875917"/>
              <a:gd name="connsiteY9" fmla="*/ 1519236 h 1664493"/>
              <a:gd name="connsiteX10" fmla="*/ 930217 w 1875917"/>
              <a:gd name="connsiteY10" fmla="*/ 1554955 h 1664493"/>
              <a:gd name="connsiteX11" fmla="*/ 1035761 w 1875917"/>
              <a:gd name="connsiteY11" fmla="*/ 1543050 h 1664493"/>
              <a:gd name="connsiteX12" fmla="*/ 1113745 w 1875917"/>
              <a:gd name="connsiteY12" fmla="*/ 1433511 h 1664493"/>
              <a:gd name="connsiteX13" fmla="*/ 1199247 w 1875917"/>
              <a:gd name="connsiteY13" fmla="*/ 1207292 h 1664493"/>
              <a:gd name="connsiteX14" fmla="*/ 1304114 w 1875917"/>
              <a:gd name="connsiteY14" fmla="*/ 428625 h 1664493"/>
              <a:gd name="connsiteX15" fmla="*/ 1392078 w 1875917"/>
              <a:gd name="connsiteY15" fmla="*/ 226218 h 1664493"/>
              <a:gd name="connsiteX16" fmla="*/ 1496255 w 1875917"/>
              <a:gd name="connsiteY16" fmla="*/ 904875 h 1664493"/>
              <a:gd name="connsiteX17" fmla="*/ 1582264 w 1875917"/>
              <a:gd name="connsiteY17" fmla="*/ 1297781 h 1664493"/>
              <a:gd name="connsiteX18" fmla="*/ 1682074 w 1875917"/>
              <a:gd name="connsiteY18" fmla="*/ 1495424 h 1664493"/>
              <a:gd name="connsiteX19" fmla="*/ 1777739 w 1875917"/>
              <a:gd name="connsiteY19" fmla="*/ 1471612 h 1664493"/>
              <a:gd name="connsiteX20" fmla="*/ 1875917 w 1875917"/>
              <a:gd name="connsiteY20" fmla="*/ 1507330 h 1664493"/>
              <a:gd name="connsiteX0" fmla="*/ 0 w 1875917"/>
              <a:gd name="connsiteY0" fmla="*/ 1664493 h 1664493"/>
              <a:gd name="connsiteX1" fmla="*/ 92290 w 1875917"/>
              <a:gd name="connsiteY1" fmla="*/ 1581149 h 1664493"/>
              <a:gd name="connsiteX2" fmla="*/ 176557 w 1875917"/>
              <a:gd name="connsiteY2" fmla="*/ 1466849 h 1664493"/>
              <a:gd name="connsiteX3" fmla="*/ 268848 w 1875917"/>
              <a:gd name="connsiteY3" fmla="*/ 719136 h 1664493"/>
              <a:gd name="connsiteX4" fmla="*/ 365151 w 1875917"/>
              <a:gd name="connsiteY4" fmla="*/ 0 h 1664493"/>
              <a:gd name="connsiteX5" fmla="*/ 463461 w 1875917"/>
              <a:gd name="connsiteY5" fmla="*/ 552450 h 1664493"/>
              <a:gd name="connsiteX6" fmla="*/ 569797 w 1875917"/>
              <a:gd name="connsiteY6" fmla="*/ 1185861 h 1664493"/>
              <a:gd name="connsiteX7" fmla="*/ 650050 w 1875917"/>
              <a:gd name="connsiteY7" fmla="*/ 1419224 h 1664493"/>
              <a:gd name="connsiteX8" fmla="*/ 746354 w 1875917"/>
              <a:gd name="connsiteY8" fmla="*/ 1533524 h 1664493"/>
              <a:gd name="connsiteX9" fmla="*/ 835209 w 1875917"/>
              <a:gd name="connsiteY9" fmla="*/ 1519236 h 1664493"/>
              <a:gd name="connsiteX10" fmla="*/ 930217 w 1875917"/>
              <a:gd name="connsiteY10" fmla="*/ 1554955 h 1664493"/>
              <a:gd name="connsiteX11" fmla="*/ 1035761 w 1875917"/>
              <a:gd name="connsiteY11" fmla="*/ 1543050 h 1664493"/>
              <a:gd name="connsiteX12" fmla="*/ 1113745 w 1875917"/>
              <a:gd name="connsiteY12" fmla="*/ 1433511 h 1664493"/>
              <a:gd name="connsiteX13" fmla="*/ 1199247 w 1875917"/>
              <a:gd name="connsiteY13" fmla="*/ 1207292 h 1664493"/>
              <a:gd name="connsiteX14" fmla="*/ 1304114 w 1875917"/>
              <a:gd name="connsiteY14" fmla="*/ 428625 h 1664493"/>
              <a:gd name="connsiteX15" fmla="*/ 1392078 w 1875917"/>
              <a:gd name="connsiteY15" fmla="*/ 226218 h 1664493"/>
              <a:gd name="connsiteX16" fmla="*/ 1496255 w 1875917"/>
              <a:gd name="connsiteY16" fmla="*/ 904875 h 1664493"/>
              <a:gd name="connsiteX17" fmla="*/ 1582264 w 1875917"/>
              <a:gd name="connsiteY17" fmla="*/ 1297781 h 1664493"/>
              <a:gd name="connsiteX18" fmla="*/ 1682074 w 1875917"/>
              <a:gd name="connsiteY18" fmla="*/ 1495424 h 1664493"/>
              <a:gd name="connsiteX19" fmla="*/ 1777739 w 1875917"/>
              <a:gd name="connsiteY19" fmla="*/ 1471612 h 1664493"/>
              <a:gd name="connsiteX20" fmla="*/ 1875917 w 1875917"/>
              <a:gd name="connsiteY20" fmla="*/ 1507330 h 1664493"/>
              <a:gd name="connsiteX0" fmla="*/ 0 w 1875917"/>
              <a:gd name="connsiteY0" fmla="*/ 1664493 h 1664493"/>
              <a:gd name="connsiteX1" fmla="*/ 92290 w 1875917"/>
              <a:gd name="connsiteY1" fmla="*/ 1581149 h 1664493"/>
              <a:gd name="connsiteX2" fmla="*/ 176557 w 1875917"/>
              <a:gd name="connsiteY2" fmla="*/ 1466849 h 1664493"/>
              <a:gd name="connsiteX3" fmla="*/ 268848 w 1875917"/>
              <a:gd name="connsiteY3" fmla="*/ 719136 h 1664493"/>
              <a:gd name="connsiteX4" fmla="*/ 365151 w 1875917"/>
              <a:gd name="connsiteY4" fmla="*/ 0 h 1664493"/>
              <a:gd name="connsiteX5" fmla="*/ 463461 w 1875917"/>
              <a:gd name="connsiteY5" fmla="*/ 552450 h 1664493"/>
              <a:gd name="connsiteX6" fmla="*/ 569797 w 1875917"/>
              <a:gd name="connsiteY6" fmla="*/ 1185861 h 1664493"/>
              <a:gd name="connsiteX7" fmla="*/ 650050 w 1875917"/>
              <a:gd name="connsiteY7" fmla="*/ 1419224 h 1664493"/>
              <a:gd name="connsiteX8" fmla="*/ 746354 w 1875917"/>
              <a:gd name="connsiteY8" fmla="*/ 1533524 h 1664493"/>
              <a:gd name="connsiteX9" fmla="*/ 835209 w 1875917"/>
              <a:gd name="connsiteY9" fmla="*/ 1519236 h 1664493"/>
              <a:gd name="connsiteX10" fmla="*/ 930217 w 1875917"/>
              <a:gd name="connsiteY10" fmla="*/ 1554955 h 1664493"/>
              <a:gd name="connsiteX11" fmla="*/ 1035761 w 1875917"/>
              <a:gd name="connsiteY11" fmla="*/ 1543050 h 1664493"/>
              <a:gd name="connsiteX12" fmla="*/ 1113745 w 1875917"/>
              <a:gd name="connsiteY12" fmla="*/ 1433511 h 1664493"/>
              <a:gd name="connsiteX13" fmla="*/ 1199247 w 1875917"/>
              <a:gd name="connsiteY13" fmla="*/ 1207292 h 1664493"/>
              <a:gd name="connsiteX14" fmla="*/ 1304114 w 1875917"/>
              <a:gd name="connsiteY14" fmla="*/ 428625 h 1664493"/>
              <a:gd name="connsiteX15" fmla="*/ 1392078 w 1875917"/>
              <a:gd name="connsiteY15" fmla="*/ 226218 h 1664493"/>
              <a:gd name="connsiteX16" fmla="*/ 1496255 w 1875917"/>
              <a:gd name="connsiteY16" fmla="*/ 904875 h 1664493"/>
              <a:gd name="connsiteX17" fmla="*/ 1582264 w 1875917"/>
              <a:gd name="connsiteY17" fmla="*/ 1297781 h 1664493"/>
              <a:gd name="connsiteX18" fmla="*/ 1682074 w 1875917"/>
              <a:gd name="connsiteY18" fmla="*/ 1495424 h 1664493"/>
              <a:gd name="connsiteX19" fmla="*/ 1777739 w 1875917"/>
              <a:gd name="connsiteY19" fmla="*/ 1471612 h 1664493"/>
              <a:gd name="connsiteX20" fmla="*/ 1875917 w 1875917"/>
              <a:gd name="connsiteY20" fmla="*/ 1507330 h 1664493"/>
              <a:gd name="connsiteX0" fmla="*/ 0 w 1875917"/>
              <a:gd name="connsiteY0" fmla="*/ 1664493 h 1664493"/>
              <a:gd name="connsiteX1" fmla="*/ 92290 w 1875917"/>
              <a:gd name="connsiteY1" fmla="*/ 1581149 h 1664493"/>
              <a:gd name="connsiteX2" fmla="*/ 176557 w 1875917"/>
              <a:gd name="connsiteY2" fmla="*/ 1466849 h 1664493"/>
              <a:gd name="connsiteX3" fmla="*/ 268848 w 1875917"/>
              <a:gd name="connsiteY3" fmla="*/ 719136 h 1664493"/>
              <a:gd name="connsiteX4" fmla="*/ 365151 w 1875917"/>
              <a:gd name="connsiteY4" fmla="*/ 0 h 1664493"/>
              <a:gd name="connsiteX5" fmla="*/ 463461 w 1875917"/>
              <a:gd name="connsiteY5" fmla="*/ 552450 h 1664493"/>
              <a:gd name="connsiteX6" fmla="*/ 569797 w 1875917"/>
              <a:gd name="connsiteY6" fmla="*/ 1185861 h 1664493"/>
              <a:gd name="connsiteX7" fmla="*/ 650050 w 1875917"/>
              <a:gd name="connsiteY7" fmla="*/ 1419224 h 1664493"/>
              <a:gd name="connsiteX8" fmla="*/ 746354 w 1875917"/>
              <a:gd name="connsiteY8" fmla="*/ 1533524 h 1664493"/>
              <a:gd name="connsiteX9" fmla="*/ 835209 w 1875917"/>
              <a:gd name="connsiteY9" fmla="*/ 1519236 h 1664493"/>
              <a:gd name="connsiteX10" fmla="*/ 930217 w 1875917"/>
              <a:gd name="connsiteY10" fmla="*/ 1554955 h 1664493"/>
              <a:gd name="connsiteX11" fmla="*/ 1035761 w 1875917"/>
              <a:gd name="connsiteY11" fmla="*/ 1543050 h 1664493"/>
              <a:gd name="connsiteX12" fmla="*/ 1113745 w 1875917"/>
              <a:gd name="connsiteY12" fmla="*/ 1433511 h 1664493"/>
              <a:gd name="connsiteX13" fmla="*/ 1199247 w 1875917"/>
              <a:gd name="connsiteY13" fmla="*/ 1207292 h 1664493"/>
              <a:gd name="connsiteX14" fmla="*/ 1304114 w 1875917"/>
              <a:gd name="connsiteY14" fmla="*/ 428625 h 1664493"/>
              <a:gd name="connsiteX15" fmla="*/ 1392078 w 1875917"/>
              <a:gd name="connsiteY15" fmla="*/ 226218 h 1664493"/>
              <a:gd name="connsiteX16" fmla="*/ 1496255 w 1875917"/>
              <a:gd name="connsiteY16" fmla="*/ 904875 h 1664493"/>
              <a:gd name="connsiteX17" fmla="*/ 1582264 w 1875917"/>
              <a:gd name="connsiteY17" fmla="*/ 1297781 h 1664493"/>
              <a:gd name="connsiteX18" fmla="*/ 1682074 w 1875917"/>
              <a:gd name="connsiteY18" fmla="*/ 1495424 h 1664493"/>
              <a:gd name="connsiteX19" fmla="*/ 1777739 w 1875917"/>
              <a:gd name="connsiteY19" fmla="*/ 1471612 h 1664493"/>
              <a:gd name="connsiteX20" fmla="*/ 1875917 w 1875917"/>
              <a:gd name="connsiteY20" fmla="*/ 1507330 h 1664493"/>
              <a:gd name="connsiteX0" fmla="*/ 0 w 1875917"/>
              <a:gd name="connsiteY0" fmla="*/ 1664493 h 1664493"/>
              <a:gd name="connsiteX1" fmla="*/ 92290 w 1875917"/>
              <a:gd name="connsiteY1" fmla="*/ 1581149 h 1664493"/>
              <a:gd name="connsiteX2" fmla="*/ 176557 w 1875917"/>
              <a:gd name="connsiteY2" fmla="*/ 1466849 h 1664493"/>
              <a:gd name="connsiteX3" fmla="*/ 268848 w 1875917"/>
              <a:gd name="connsiteY3" fmla="*/ 719136 h 1664493"/>
              <a:gd name="connsiteX4" fmla="*/ 365151 w 1875917"/>
              <a:gd name="connsiteY4" fmla="*/ 0 h 1664493"/>
              <a:gd name="connsiteX5" fmla="*/ 463461 w 1875917"/>
              <a:gd name="connsiteY5" fmla="*/ 552450 h 1664493"/>
              <a:gd name="connsiteX6" fmla="*/ 569797 w 1875917"/>
              <a:gd name="connsiteY6" fmla="*/ 1185861 h 1664493"/>
              <a:gd name="connsiteX7" fmla="*/ 650050 w 1875917"/>
              <a:gd name="connsiteY7" fmla="*/ 1419224 h 1664493"/>
              <a:gd name="connsiteX8" fmla="*/ 746354 w 1875917"/>
              <a:gd name="connsiteY8" fmla="*/ 1533524 h 1664493"/>
              <a:gd name="connsiteX9" fmla="*/ 835209 w 1875917"/>
              <a:gd name="connsiteY9" fmla="*/ 1519236 h 1664493"/>
              <a:gd name="connsiteX10" fmla="*/ 930217 w 1875917"/>
              <a:gd name="connsiteY10" fmla="*/ 1554955 h 1664493"/>
              <a:gd name="connsiteX11" fmla="*/ 1035761 w 1875917"/>
              <a:gd name="connsiteY11" fmla="*/ 1543050 h 1664493"/>
              <a:gd name="connsiteX12" fmla="*/ 1113745 w 1875917"/>
              <a:gd name="connsiteY12" fmla="*/ 1433511 h 1664493"/>
              <a:gd name="connsiteX13" fmla="*/ 1199247 w 1875917"/>
              <a:gd name="connsiteY13" fmla="*/ 1207292 h 1664493"/>
              <a:gd name="connsiteX14" fmla="*/ 1304114 w 1875917"/>
              <a:gd name="connsiteY14" fmla="*/ 428625 h 1664493"/>
              <a:gd name="connsiteX15" fmla="*/ 1392078 w 1875917"/>
              <a:gd name="connsiteY15" fmla="*/ 226218 h 1664493"/>
              <a:gd name="connsiteX16" fmla="*/ 1496255 w 1875917"/>
              <a:gd name="connsiteY16" fmla="*/ 904875 h 1664493"/>
              <a:gd name="connsiteX17" fmla="*/ 1582264 w 1875917"/>
              <a:gd name="connsiteY17" fmla="*/ 1297781 h 1664493"/>
              <a:gd name="connsiteX18" fmla="*/ 1682074 w 1875917"/>
              <a:gd name="connsiteY18" fmla="*/ 1495424 h 1664493"/>
              <a:gd name="connsiteX19" fmla="*/ 1777739 w 1875917"/>
              <a:gd name="connsiteY19" fmla="*/ 1471612 h 1664493"/>
              <a:gd name="connsiteX20" fmla="*/ 1875917 w 1875917"/>
              <a:gd name="connsiteY20" fmla="*/ 1507330 h 1664493"/>
              <a:gd name="connsiteX0" fmla="*/ 0 w 1875917"/>
              <a:gd name="connsiteY0" fmla="*/ 1664493 h 1664493"/>
              <a:gd name="connsiteX1" fmla="*/ 92290 w 1875917"/>
              <a:gd name="connsiteY1" fmla="*/ 1581149 h 1664493"/>
              <a:gd name="connsiteX2" fmla="*/ 176557 w 1875917"/>
              <a:gd name="connsiteY2" fmla="*/ 1466849 h 1664493"/>
              <a:gd name="connsiteX3" fmla="*/ 268848 w 1875917"/>
              <a:gd name="connsiteY3" fmla="*/ 719136 h 1664493"/>
              <a:gd name="connsiteX4" fmla="*/ 365151 w 1875917"/>
              <a:gd name="connsiteY4" fmla="*/ 0 h 1664493"/>
              <a:gd name="connsiteX5" fmla="*/ 463461 w 1875917"/>
              <a:gd name="connsiteY5" fmla="*/ 552450 h 1664493"/>
              <a:gd name="connsiteX6" fmla="*/ 569797 w 1875917"/>
              <a:gd name="connsiteY6" fmla="*/ 1185861 h 1664493"/>
              <a:gd name="connsiteX7" fmla="*/ 650050 w 1875917"/>
              <a:gd name="connsiteY7" fmla="*/ 1419224 h 1664493"/>
              <a:gd name="connsiteX8" fmla="*/ 746354 w 1875917"/>
              <a:gd name="connsiteY8" fmla="*/ 1533524 h 1664493"/>
              <a:gd name="connsiteX9" fmla="*/ 835209 w 1875917"/>
              <a:gd name="connsiteY9" fmla="*/ 1519236 h 1664493"/>
              <a:gd name="connsiteX10" fmla="*/ 930217 w 1875917"/>
              <a:gd name="connsiteY10" fmla="*/ 1554955 h 1664493"/>
              <a:gd name="connsiteX11" fmla="*/ 1035761 w 1875917"/>
              <a:gd name="connsiteY11" fmla="*/ 1543050 h 1664493"/>
              <a:gd name="connsiteX12" fmla="*/ 1113745 w 1875917"/>
              <a:gd name="connsiteY12" fmla="*/ 1433511 h 1664493"/>
              <a:gd name="connsiteX13" fmla="*/ 1199247 w 1875917"/>
              <a:gd name="connsiteY13" fmla="*/ 1207292 h 1664493"/>
              <a:gd name="connsiteX14" fmla="*/ 1304114 w 1875917"/>
              <a:gd name="connsiteY14" fmla="*/ 428625 h 1664493"/>
              <a:gd name="connsiteX15" fmla="*/ 1392078 w 1875917"/>
              <a:gd name="connsiteY15" fmla="*/ 226218 h 1664493"/>
              <a:gd name="connsiteX16" fmla="*/ 1496255 w 1875917"/>
              <a:gd name="connsiteY16" fmla="*/ 904875 h 1664493"/>
              <a:gd name="connsiteX17" fmla="*/ 1582264 w 1875917"/>
              <a:gd name="connsiteY17" fmla="*/ 1297781 h 1664493"/>
              <a:gd name="connsiteX18" fmla="*/ 1682074 w 1875917"/>
              <a:gd name="connsiteY18" fmla="*/ 1495424 h 1664493"/>
              <a:gd name="connsiteX19" fmla="*/ 1777739 w 1875917"/>
              <a:gd name="connsiteY19" fmla="*/ 1471612 h 1664493"/>
              <a:gd name="connsiteX20" fmla="*/ 1875917 w 1875917"/>
              <a:gd name="connsiteY20" fmla="*/ 1507330 h 1664493"/>
              <a:gd name="connsiteX0" fmla="*/ 0 w 1875917"/>
              <a:gd name="connsiteY0" fmla="*/ 1664493 h 1664493"/>
              <a:gd name="connsiteX1" fmla="*/ 92290 w 1875917"/>
              <a:gd name="connsiteY1" fmla="*/ 1581149 h 1664493"/>
              <a:gd name="connsiteX2" fmla="*/ 176557 w 1875917"/>
              <a:gd name="connsiteY2" fmla="*/ 1466849 h 1664493"/>
              <a:gd name="connsiteX3" fmla="*/ 268848 w 1875917"/>
              <a:gd name="connsiteY3" fmla="*/ 719136 h 1664493"/>
              <a:gd name="connsiteX4" fmla="*/ 365151 w 1875917"/>
              <a:gd name="connsiteY4" fmla="*/ 0 h 1664493"/>
              <a:gd name="connsiteX5" fmla="*/ 463461 w 1875917"/>
              <a:gd name="connsiteY5" fmla="*/ 552450 h 1664493"/>
              <a:gd name="connsiteX6" fmla="*/ 569797 w 1875917"/>
              <a:gd name="connsiteY6" fmla="*/ 1185861 h 1664493"/>
              <a:gd name="connsiteX7" fmla="*/ 650050 w 1875917"/>
              <a:gd name="connsiteY7" fmla="*/ 1419224 h 1664493"/>
              <a:gd name="connsiteX8" fmla="*/ 746354 w 1875917"/>
              <a:gd name="connsiteY8" fmla="*/ 1533524 h 1664493"/>
              <a:gd name="connsiteX9" fmla="*/ 835209 w 1875917"/>
              <a:gd name="connsiteY9" fmla="*/ 1519236 h 1664493"/>
              <a:gd name="connsiteX10" fmla="*/ 930217 w 1875917"/>
              <a:gd name="connsiteY10" fmla="*/ 1554955 h 1664493"/>
              <a:gd name="connsiteX11" fmla="*/ 1035761 w 1875917"/>
              <a:gd name="connsiteY11" fmla="*/ 1543050 h 1664493"/>
              <a:gd name="connsiteX12" fmla="*/ 1113745 w 1875917"/>
              <a:gd name="connsiteY12" fmla="*/ 1433511 h 1664493"/>
              <a:gd name="connsiteX13" fmla="*/ 1199247 w 1875917"/>
              <a:gd name="connsiteY13" fmla="*/ 1207292 h 1664493"/>
              <a:gd name="connsiteX14" fmla="*/ 1304114 w 1875917"/>
              <a:gd name="connsiteY14" fmla="*/ 428625 h 1664493"/>
              <a:gd name="connsiteX15" fmla="*/ 1392078 w 1875917"/>
              <a:gd name="connsiteY15" fmla="*/ 226218 h 1664493"/>
              <a:gd name="connsiteX16" fmla="*/ 1496255 w 1875917"/>
              <a:gd name="connsiteY16" fmla="*/ 904875 h 1664493"/>
              <a:gd name="connsiteX17" fmla="*/ 1582264 w 1875917"/>
              <a:gd name="connsiteY17" fmla="*/ 1297781 h 1664493"/>
              <a:gd name="connsiteX18" fmla="*/ 1682074 w 1875917"/>
              <a:gd name="connsiteY18" fmla="*/ 1495424 h 1664493"/>
              <a:gd name="connsiteX19" fmla="*/ 1777739 w 1875917"/>
              <a:gd name="connsiteY19" fmla="*/ 1471612 h 1664493"/>
              <a:gd name="connsiteX20" fmla="*/ 1875917 w 1875917"/>
              <a:gd name="connsiteY20" fmla="*/ 1507330 h 1664493"/>
              <a:gd name="connsiteX0" fmla="*/ 0 w 1875917"/>
              <a:gd name="connsiteY0" fmla="*/ 1664493 h 1664493"/>
              <a:gd name="connsiteX1" fmla="*/ 92290 w 1875917"/>
              <a:gd name="connsiteY1" fmla="*/ 1581149 h 1664493"/>
              <a:gd name="connsiteX2" fmla="*/ 176557 w 1875917"/>
              <a:gd name="connsiteY2" fmla="*/ 1466849 h 1664493"/>
              <a:gd name="connsiteX3" fmla="*/ 268848 w 1875917"/>
              <a:gd name="connsiteY3" fmla="*/ 719136 h 1664493"/>
              <a:gd name="connsiteX4" fmla="*/ 365151 w 1875917"/>
              <a:gd name="connsiteY4" fmla="*/ 0 h 1664493"/>
              <a:gd name="connsiteX5" fmla="*/ 463461 w 1875917"/>
              <a:gd name="connsiteY5" fmla="*/ 552450 h 1664493"/>
              <a:gd name="connsiteX6" fmla="*/ 569797 w 1875917"/>
              <a:gd name="connsiteY6" fmla="*/ 1185861 h 1664493"/>
              <a:gd name="connsiteX7" fmla="*/ 650050 w 1875917"/>
              <a:gd name="connsiteY7" fmla="*/ 1419224 h 1664493"/>
              <a:gd name="connsiteX8" fmla="*/ 746354 w 1875917"/>
              <a:gd name="connsiteY8" fmla="*/ 1533524 h 1664493"/>
              <a:gd name="connsiteX9" fmla="*/ 835209 w 1875917"/>
              <a:gd name="connsiteY9" fmla="*/ 1519236 h 1664493"/>
              <a:gd name="connsiteX10" fmla="*/ 930217 w 1875917"/>
              <a:gd name="connsiteY10" fmla="*/ 1554955 h 1664493"/>
              <a:gd name="connsiteX11" fmla="*/ 1035761 w 1875917"/>
              <a:gd name="connsiteY11" fmla="*/ 1543050 h 1664493"/>
              <a:gd name="connsiteX12" fmla="*/ 1113745 w 1875917"/>
              <a:gd name="connsiteY12" fmla="*/ 1433511 h 1664493"/>
              <a:gd name="connsiteX13" fmla="*/ 1199247 w 1875917"/>
              <a:gd name="connsiteY13" fmla="*/ 1207292 h 1664493"/>
              <a:gd name="connsiteX14" fmla="*/ 1304114 w 1875917"/>
              <a:gd name="connsiteY14" fmla="*/ 428625 h 1664493"/>
              <a:gd name="connsiteX15" fmla="*/ 1392078 w 1875917"/>
              <a:gd name="connsiteY15" fmla="*/ 226218 h 1664493"/>
              <a:gd name="connsiteX16" fmla="*/ 1496255 w 1875917"/>
              <a:gd name="connsiteY16" fmla="*/ 904875 h 1664493"/>
              <a:gd name="connsiteX17" fmla="*/ 1582264 w 1875917"/>
              <a:gd name="connsiteY17" fmla="*/ 1297781 h 1664493"/>
              <a:gd name="connsiteX18" fmla="*/ 1682074 w 1875917"/>
              <a:gd name="connsiteY18" fmla="*/ 1495424 h 1664493"/>
              <a:gd name="connsiteX19" fmla="*/ 1777739 w 1875917"/>
              <a:gd name="connsiteY19" fmla="*/ 1471612 h 1664493"/>
              <a:gd name="connsiteX20" fmla="*/ 1875917 w 1875917"/>
              <a:gd name="connsiteY20" fmla="*/ 1507330 h 1664493"/>
              <a:gd name="connsiteX0" fmla="*/ 0 w 1875917"/>
              <a:gd name="connsiteY0" fmla="*/ 1664493 h 1664493"/>
              <a:gd name="connsiteX1" fmla="*/ 92290 w 1875917"/>
              <a:gd name="connsiteY1" fmla="*/ 1581149 h 1664493"/>
              <a:gd name="connsiteX2" fmla="*/ 176557 w 1875917"/>
              <a:gd name="connsiteY2" fmla="*/ 1466849 h 1664493"/>
              <a:gd name="connsiteX3" fmla="*/ 268848 w 1875917"/>
              <a:gd name="connsiteY3" fmla="*/ 719136 h 1664493"/>
              <a:gd name="connsiteX4" fmla="*/ 365151 w 1875917"/>
              <a:gd name="connsiteY4" fmla="*/ 0 h 1664493"/>
              <a:gd name="connsiteX5" fmla="*/ 463461 w 1875917"/>
              <a:gd name="connsiteY5" fmla="*/ 552450 h 1664493"/>
              <a:gd name="connsiteX6" fmla="*/ 569797 w 1875917"/>
              <a:gd name="connsiteY6" fmla="*/ 1185861 h 1664493"/>
              <a:gd name="connsiteX7" fmla="*/ 650050 w 1875917"/>
              <a:gd name="connsiteY7" fmla="*/ 1419224 h 1664493"/>
              <a:gd name="connsiteX8" fmla="*/ 746354 w 1875917"/>
              <a:gd name="connsiteY8" fmla="*/ 1533524 h 1664493"/>
              <a:gd name="connsiteX9" fmla="*/ 835209 w 1875917"/>
              <a:gd name="connsiteY9" fmla="*/ 1519236 h 1664493"/>
              <a:gd name="connsiteX10" fmla="*/ 930217 w 1875917"/>
              <a:gd name="connsiteY10" fmla="*/ 1554955 h 1664493"/>
              <a:gd name="connsiteX11" fmla="*/ 1035761 w 1875917"/>
              <a:gd name="connsiteY11" fmla="*/ 1543050 h 1664493"/>
              <a:gd name="connsiteX12" fmla="*/ 1113745 w 1875917"/>
              <a:gd name="connsiteY12" fmla="*/ 1433511 h 1664493"/>
              <a:gd name="connsiteX13" fmla="*/ 1199247 w 1875917"/>
              <a:gd name="connsiteY13" fmla="*/ 1207292 h 1664493"/>
              <a:gd name="connsiteX14" fmla="*/ 1304114 w 1875917"/>
              <a:gd name="connsiteY14" fmla="*/ 428625 h 1664493"/>
              <a:gd name="connsiteX15" fmla="*/ 1392078 w 1875917"/>
              <a:gd name="connsiteY15" fmla="*/ 226218 h 1664493"/>
              <a:gd name="connsiteX16" fmla="*/ 1496255 w 1875917"/>
              <a:gd name="connsiteY16" fmla="*/ 904875 h 1664493"/>
              <a:gd name="connsiteX17" fmla="*/ 1582264 w 1875917"/>
              <a:gd name="connsiteY17" fmla="*/ 1297781 h 1664493"/>
              <a:gd name="connsiteX18" fmla="*/ 1682074 w 1875917"/>
              <a:gd name="connsiteY18" fmla="*/ 1495424 h 1664493"/>
              <a:gd name="connsiteX19" fmla="*/ 1777739 w 1875917"/>
              <a:gd name="connsiteY19" fmla="*/ 1471612 h 1664493"/>
              <a:gd name="connsiteX20" fmla="*/ 1875917 w 1875917"/>
              <a:gd name="connsiteY20" fmla="*/ 1507330 h 1664493"/>
              <a:gd name="connsiteX0" fmla="*/ 0 w 1875917"/>
              <a:gd name="connsiteY0" fmla="*/ 1664493 h 1664493"/>
              <a:gd name="connsiteX1" fmla="*/ 92290 w 1875917"/>
              <a:gd name="connsiteY1" fmla="*/ 1581149 h 1664493"/>
              <a:gd name="connsiteX2" fmla="*/ 176557 w 1875917"/>
              <a:gd name="connsiteY2" fmla="*/ 1466849 h 1664493"/>
              <a:gd name="connsiteX3" fmla="*/ 268848 w 1875917"/>
              <a:gd name="connsiteY3" fmla="*/ 719136 h 1664493"/>
              <a:gd name="connsiteX4" fmla="*/ 365151 w 1875917"/>
              <a:gd name="connsiteY4" fmla="*/ 0 h 1664493"/>
              <a:gd name="connsiteX5" fmla="*/ 463461 w 1875917"/>
              <a:gd name="connsiteY5" fmla="*/ 552450 h 1664493"/>
              <a:gd name="connsiteX6" fmla="*/ 569797 w 1875917"/>
              <a:gd name="connsiteY6" fmla="*/ 1185861 h 1664493"/>
              <a:gd name="connsiteX7" fmla="*/ 650050 w 1875917"/>
              <a:gd name="connsiteY7" fmla="*/ 1419224 h 1664493"/>
              <a:gd name="connsiteX8" fmla="*/ 746354 w 1875917"/>
              <a:gd name="connsiteY8" fmla="*/ 1533524 h 1664493"/>
              <a:gd name="connsiteX9" fmla="*/ 839222 w 1875917"/>
              <a:gd name="connsiteY9" fmla="*/ 1490661 h 1664493"/>
              <a:gd name="connsiteX10" fmla="*/ 930217 w 1875917"/>
              <a:gd name="connsiteY10" fmla="*/ 1554955 h 1664493"/>
              <a:gd name="connsiteX11" fmla="*/ 1035761 w 1875917"/>
              <a:gd name="connsiteY11" fmla="*/ 1543050 h 1664493"/>
              <a:gd name="connsiteX12" fmla="*/ 1113745 w 1875917"/>
              <a:gd name="connsiteY12" fmla="*/ 1433511 h 1664493"/>
              <a:gd name="connsiteX13" fmla="*/ 1199247 w 1875917"/>
              <a:gd name="connsiteY13" fmla="*/ 1207292 h 1664493"/>
              <a:gd name="connsiteX14" fmla="*/ 1304114 w 1875917"/>
              <a:gd name="connsiteY14" fmla="*/ 428625 h 1664493"/>
              <a:gd name="connsiteX15" fmla="*/ 1392078 w 1875917"/>
              <a:gd name="connsiteY15" fmla="*/ 226218 h 1664493"/>
              <a:gd name="connsiteX16" fmla="*/ 1496255 w 1875917"/>
              <a:gd name="connsiteY16" fmla="*/ 904875 h 1664493"/>
              <a:gd name="connsiteX17" fmla="*/ 1582264 w 1875917"/>
              <a:gd name="connsiteY17" fmla="*/ 1297781 h 1664493"/>
              <a:gd name="connsiteX18" fmla="*/ 1682074 w 1875917"/>
              <a:gd name="connsiteY18" fmla="*/ 1495424 h 1664493"/>
              <a:gd name="connsiteX19" fmla="*/ 1777739 w 1875917"/>
              <a:gd name="connsiteY19" fmla="*/ 1471612 h 1664493"/>
              <a:gd name="connsiteX20" fmla="*/ 1875917 w 1875917"/>
              <a:gd name="connsiteY20" fmla="*/ 1507330 h 1664493"/>
              <a:gd name="connsiteX0" fmla="*/ 0 w 1875917"/>
              <a:gd name="connsiteY0" fmla="*/ 1664493 h 1664493"/>
              <a:gd name="connsiteX1" fmla="*/ 92290 w 1875917"/>
              <a:gd name="connsiteY1" fmla="*/ 1581149 h 1664493"/>
              <a:gd name="connsiteX2" fmla="*/ 176557 w 1875917"/>
              <a:gd name="connsiteY2" fmla="*/ 1466849 h 1664493"/>
              <a:gd name="connsiteX3" fmla="*/ 268848 w 1875917"/>
              <a:gd name="connsiteY3" fmla="*/ 719136 h 1664493"/>
              <a:gd name="connsiteX4" fmla="*/ 365151 w 1875917"/>
              <a:gd name="connsiteY4" fmla="*/ 0 h 1664493"/>
              <a:gd name="connsiteX5" fmla="*/ 463461 w 1875917"/>
              <a:gd name="connsiteY5" fmla="*/ 552450 h 1664493"/>
              <a:gd name="connsiteX6" fmla="*/ 569797 w 1875917"/>
              <a:gd name="connsiteY6" fmla="*/ 1185861 h 1664493"/>
              <a:gd name="connsiteX7" fmla="*/ 650050 w 1875917"/>
              <a:gd name="connsiteY7" fmla="*/ 1419224 h 1664493"/>
              <a:gd name="connsiteX8" fmla="*/ 746354 w 1875917"/>
              <a:gd name="connsiteY8" fmla="*/ 1533524 h 1664493"/>
              <a:gd name="connsiteX9" fmla="*/ 839222 w 1875917"/>
              <a:gd name="connsiteY9" fmla="*/ 1490661 h 1664493"/>
              <a:gd name="connsiteX10" fmla="*/ 930217 w 1875917"/>
              <a:gd name="connsiteY10" fmla="*/ 1554955 h 1664493"/>
              <a:gd name="connsiteX11" fmla="*/ 1035761 w 1875917"/>
              <a:gd name="connsiteY11" fmla="*/ 1543050 h 1664493"/>
              <a:gd name="connsiteX12" fmla="*/ 1113745 w 1875917"/>
              <a:gd name="connsiteY12" fmla="*/ 1433511 h 1664493"/>
              <a:gd name="connsiteX13" fmla="*/ 1199247 w 1875917"/>
              <a:gd name="connsiteY13" fmla="*/ 1207292 h 1664493"/>
              <a:gd name="connsiteX14" fmla="*/ 1304114 w 1875917"/>
              <a:gd name="connsiteY14" fmla="*/ 428625 h 1664493"/>
              <a:gd name="connsiteX15" fmla="*/ 1392078 w 1875917"/>
              <a:gd name="connsiteY15" fmla="*/ 226218 h 1664493"/>
              <a:gd name="connsiteX16" fmla="*/ 1496255 w 1875917"/>
              <a:gd name="connsiteY16" fmla="*/ 904875 h 1664493"/>
              <a:gd name="connsiteX17" fmla="*/ 1582264 w 1875917"/>
              <a:gd name="connsiteY17" fmla="*/ 1297781 h 1664493"/>
              <a:gd name="connsiteX18" fmla="*/ 1682074 w 1875917"/>
              <a:gd name="connsiteY18" fmla="*/ 1495424 h 1664493"/>
              <a:gd name="connsiteX19" fmla="*/ 1777739 w 1875917"/>
              <a:gd name="connsiteY19" fmla="*/ 1471612 h 1664493"/>
              <a:gd name="connsiteX20" fmla="*/ 1875917 w 1875917"/>
              <a:gd name="connsiteY20" fmla="*/ 1507330 h 1664493"/>
              <a:gd name="connsiteX0" fmla="*/ 0 w 1875917"/>
              <a:gd name="connsiteY0" fmla="*/ 1664493 h 1664493"/>
              <a:gd name="connsiteX1" fmla="*/ 92290 w 1875917"/>
              <a:gd name="connsiteY1" fmla="*/ 1581149 h 1664493"/>
              <a:gd name="connsiteX2" fmla="*/ 176557 w 1875917"/>
              <a:gd name="connsiteY2" fmla="*/ 1466849 h 1664493"/>
              <a:gd name="connsiteX3" fmla="*/ 268848 w 1875917"/>
              <a:gd name="connsiteY3" fmla="*/ 719136 h 1664493"/>
              <a:gd name="connsiteX4" fmla="*/ 365151 w 1875917"/>
              <a:gd name="connsiteY4" fmla="*/ 0 h 1664493"/>
              <a:gd name="connsiteX5" fmla="*/ 463461 w 1875917"/>
              <a:gd name="connsiteY5" fmla="*/ 552450 h 1664493"/>
              <a:gd name="connsiteX6" fmla="*/ 569797 w 1875917"/>
              <a:gd name="connsiteY6" fmla="*/ 1185861 h 1664493"/>
              <a:gd name="connsiteX7" fmla="*/ 650050 w 1875917"/>
              <a:gd name="connsiteY7" fmla="*/ 1419224 h 1664493"/>
              <a:gd name="connsiteX8" fmla="*/ 746354 w 1875917"/>
              <a:gd name="connsiteY8" fmla="*/ 1533524 h 1664493"/>
              <a:gd name="connsiteX9" fmla="*/ 839222 w 1875917"/>
              <a:gd name="connsiteY9" fmla="*/ 1490661 h 1664493"/>
              <a:gd name="connsiteX10" fmla="*/ 930217 w 1875917"/>
              <a:gd name="connsiteY10" fmla="*/ 1554955 h 1664493"/>
              <a:gd name="connsiteX11" fmla="*/ 1035761 w 1875917"/>
              <a:gd name="connsiteY11" fmla="*/ 1543050 h 1664493"/>
              <a:gd name="connsiteX12" fmla="*/ 1113745 w 1875917"/>
              <a:gd name="connsiteY12" fmla="*/ 1433511 h 1664493"/>
              <a:gd name="connsiteX13" fmla="*/ 1199247 w 1875917"/>
              <a:gd name="connsiteY13" fmla="*/ 1207292 h 1664493"/>
              <a:gd name="connsiteX14" fmla="*/ 1304114 w 1875917"/>
              <a:gd name="connsiteY14" fmla="*/ 428625 h 1664493"/>
              <a:gd name="connsiteX15" fmla="*/ 1392078 w 1875917"/>
              <a:gd name="connsiteY15" fmla="*/ 226218 h 1664493"/>
              <a:gd name="connsiteX16" fmla="*/ 1496255 w 1875917"/>
              <a:gd name="connsiteY16" fmla="*/ 904875 h 1664493"/>
              <a:gd name="connsiteX17" fmla="*/ 1582264 w 1875917"/>
              <a:gd name="connsiteY17" fmla="*/ 1297781 h 1664493"/>
              <a:gd name="connsiteX18" fmla="*/ 1682074 w 1875917"/>
              <a:gd name="connsiteY18" fmla="*/ 1495424 h 1664493"/>
              <a:gd name="connsiteX19" fmla="*/ 1777739 w 1875917"/>
              <a:gd name="connsiteY19" fmla="*/ 1471612 h 1664493"/>
              <a:gd name="connsiteX20" fmla="*/ 1875917 w 1875917"/>
              <a:gd name="connsiteY20" fmla="*/ 1507330 h 1664493"/>
              <a:gd name="connsiteX0" fmla="*/ 10033 w 1783627"/>
              <a:gd name="connsiteY0" fmla="*/ 1445418 h 1581149"/>
              <a:gd name="connsiteX1" fmla="*/ 0 w 1783627"/>
              <a:gd name="connsiteY1" fmla="*/ 1581149 h 1581149"/>
              <a:gd name="connsiteX2" fmla="*/ 84267 w 1783627"/>
              <a:gd name="connsiteY2" fmla="*/ 1466849 h 1581149"/>
              <a:gd name="connsiteX3" fmla="*/ 176558 w 1783627"/>
              <a:gd name="connsiteY3" fmla="*/ 719136 h 1581149"/>
              <a:gd name="connsiteX4" fmla="*/ 272861 w 1783627"/>
              <a:gd name="connsiteY4" fmla="*/ 0 h 1581149"/>
              <a:gd name="connsiteX5" fmla="*/ 371171 w 1783627"/>
              <a:gd name="connsiteY5" fmla="*/ 552450 h 1581149"/>
              <a:gd name="connsiteX6" fmla="*/ 477507 w 1783627"/>
              <a:gd name="connsiteY6" fmla="*/ 1185861 h 1581149"/>
              <a:gd name="connsiteX7" fmla="*/ 557760 w 1783627"/>
              <a:gd name="connsiteY7" fmla="*/ 1419224 h 1581149"/>
              <a:gd name="connsiteX8" fmla="*/ 654064 w 1783627"/>
              <a:gd name="connsiteY8" fmla="*/ 1533524 h 1581149"/>
              <a:gd name="connsiteX9" fmla="*/ 746932 w 1783627"/>
              <a:gd name="connsiteY9" fmla="*/ 1490661 h 1581149"/>
              <a:gd name="connsiteX10" fmla="*/ 837927 w 1783627"/>
              <a:gd name="connsiteY10" fmla="*/ 1554955 h 1581149"/>
              <a:gd name="connsiteX11" fmla="*/ 943471 w 1783627"/>
              <a:gd name="connsiteY11" fmla="*/ 1543050 h 1581149"/>
              <a:gd name="connsiteX12" fmla="*/ 1021455 w 1783627"/>
              <a:gd name="connsiteY12" fmla="*/ 1433511 h 1581149"/>
              <a:gd name="connsiteX13" fmla="*/ 1106957 w 1783627"/>
              <a:gd name="connsiteY13" fmla="*/ 1207292 h 1581149"/>
              <a:gd name="connsiteX14" fmla="*/ 1211824 w 1783627"/>
              <a:gd name="connsiteY14" fmla="*/ 428625 h 1581149"/>
              <a:gd name="connsiteX15" fmla="*/ 1299788 w 1783627"/>
              <a:gd name="connsiteY15" fmla="*/ 226218 h 1581149"/>
              <a:gd name="connsiteX16" fmla="*/ 1403965 w 1783627"/>
              <a:gd name="connsiteY16" fmla="*/ 904875 h 1581149"/>
              <a:gd name="connsiteX17" fmla="*/ 1489974 w 1783627"/>
              <a:gd name="connsiteY17" fmla="*/ 1297781 h 1581149"/>
              <a:gd name="connsiteX18" fmla="*/ 1589784 w 1783627"/>
              <a:gd name="connsiteY18" fmla="*/ 1495424 h 1581149"/>
              <a:gd name="connsiteX19" fmla="*/ 1685449 w 1783627"/>
              <a:gd name="connsiteY19" fmla="*/ 1471612 h 1581149"/>
              <a:gd name="connsiteX20" fmla="*/ 1783627 w 1783627"/>
              <a:gd name="connsiteY20" fmla="*/ 1507330 h 1581149"/>
              <a:gd name="connsiteX0" fmla="*/ 0 w 1773594"/>
              <a:gd name="connsiteY0" fmla="*/ 1445418 h 1555658"/>
              <a:gd name="connsiteX1" fmla="*/ 102321 w 1773594"/>
              <a:gd name="connsiteY1" fmla="*/ 928686 h 1555658"/>
              <a:gd name="connsiteX2" fmla="*/ 74234 w 1773594"/>
              <a:gd name="connsiteY2" fmla="*/ 1466849 h 1555658"/>
              <a:gd name="connsiteX3" fmla="*/ 166525 w 1773594"/>
              <a:gd name="connsiteY3" fmla="*/ 719136 h 1555658"/>
              <a:gd name="connsiteX4" fmla="*/ 262828 w 1773594"/>
              <a:gd name="connsiteY4" fmla="*/ 0 h 1555658"/>
              <a:gd name="connsiteX5" fmla="*/ 361138 w 1773594"/>
              <a:gd name="connsiteY5" fmla="*/ 552450 h 1555658"/>
              <a:gd name="connsiteX6" fmla="*/ 467474 w 1773594"/>
              <a:gd name="connsiteY6" fmla="*/ 1185861 h 1555658"/>
              <a:gd name="connsiteX7" fmla="*/ 547727 w 1773594"/>
              <a:gd name="connsiteY7" fmla="*/ 1419224 h 1555658"/>
              <a:gd name="connsiteX8" fmla="*/ 644031 w 1773594"/>
              <a:gd name="connsiteY8" fmla="*/ 1533524 h 1555658"/>
              <a:gd name="connsiteX9" fmla="*/ 736899 w 1773594"/>
              <a:gd name="connsiteY9" fmla="*/ 1490661 h 1555658"/>
              <a:gd name="connsiteX10" fmla="*/ 827894 w 1773594"/>
              <a:gd name="connsiteY10" fmla="*/ 1554955 h 1555658"/>
              <a:gd name="connsiteX11" fmla="*/ 933438 w 1773594"/>
              <a:gd name="connsiteY11" fmla="*/ 1543050 h 1555658"/>
              <a:gd name="connsiteX12" fmla="*/ 1011422 w 1773594"/>
              <a:gd name="connsiteY12" fmla="*/ 1433511 h 1555658"/>
              <a:gd name="connsiteX13" fmla="*/ 1096924 w 1773594"/>
              <a:gd name="connsiteY13" fmla="*/ 1207292 h 1555658"/>
              <a:gd name="connsiteX14" fmla="*/ 1201791 w 1773594"/>
              <a:gd name="connsiteY14" fmla="*/ 428625 h 1555658"/>
              <a:gd name="connsiteX15" fmla="*/ 1289755 w 1773594"/>
              <a:gd name="connsiteY15" fmla="*/ 226218 h 1555658"/>
              <a:gd name="connsiteX16" fmla="*/ 1393932 w 1773594"/>
              <a:gd name="connsiteY16" fmla="*/ 904875 h 1555658"/>
              <a:gd name="connsiteX17" fmla="*/ 1479941 w 1773594"/>
              <a:gd name="connsiteY17" fmla="*/ 1297781 h 1555658"/>
              <a:gd name="connsiteX18" fmla="*/ 1579751 w 1773594"/>
              <a:gd name="connsiteY18" fmla="*/ 1495424 h 1555658"/>
              <a:gd name="connsiteX19" fmla="*/ 1675416 w 1773594"/>
              <a:gd name="connsiteY19" fmla="*/ 1471612 h 1555658"/>
              <a:gd name="connsiteX20" fmla="*/ 1773594 w 1773594"/>
              <a:gd name="connsiteY20" fmla="*/ 1507330 h 1555658"/>
              <a:gd name="connsiteX0" fmla="*/ 0 w 1773594"/>
              <a:gd name="connsiteY0" fmla="*/ 1445418 h 1555658"/>
              <a:gd name="connsiteX1" fmla="*/ 102321 w 1773594"/>
              <a:gd name="connsiteY1" fmla="*/ 928686 h 1555658"/>
              <a:gd name="connsiteX2" fmla="*/ 186588 w 1773594"/>
              <a:gd name="connsiteY2" fmla="*/ 257174 h 1555658"/>
              <a:gd name="connsiteX3" fmla="*/ 166525 w 1773594"/>
              <a:gd name="connsiteY3" fmla="*/ 719136 h 1555658"/>
              <a:gd name="connsiteX4" fmla="*/ 262828 w 1773594"/>
              <a:gd name="connsiteY4" fmla="*/ 0 h 1555658"/>
              <a:gd name="connsiteX5" fmla="*/ 361138 w 1773594"/>
              <a:gd name="connsiteY5" fmla="*/ 552450 h 1555658"/>
              <a:gd name="connsiteX6" fmla="*/ 467474 w 1773594"/>
              <a:gd name="connsiteY6" fmla="*/ 1185861 h 1555658"/>
              <a:gd name="connsiteX7" fmla="*/ 547727 w 1773594"/>
              <a:gd name="connsiteY7" fmla="*/ 1419224 h 1555658"/>
              <a:gd name="connsiteX8" fmla="*/ 644031 w 1773594"/>
              <a:gd name="connsiteY8" fmla="*/ 1533524 h 1555658"/>
              <a:gd name="connsiteX9" fmla="*/ 736899 w 1773594"/>
              <a:gd name="connsiteY9" fmla="*/ 1490661 h 1555658"/>
              <a:gd name="connsiteX10" fmla="*/ 827894 w 1773594"/>
              <a:gd name="connsiteY10" fmla="*/ 1554955 h 1555658"/>
              <a:gd name="connsiteX11" fmla="*/ 933438 w 1773594"/>
              <a:gd name="connsiteY11" fmla="*/ 1543050 h 1555658"/>
              <a:gd name="connsiteX12" fmla="*/ 1011422 w 1773594"/>
              <a:gd name="connsiteY12" fmla="*/ 1433511 h 1555658"/>
              <a:gd name="connsiteX13" fmla="*/ 1096924 w 1773594"/>
              <a:gd name="connsiteY13" fmla="*/ 1207292 h 1555658"/>
              <a:gd name="connsiteX14" fmla="*/ 1201791 w 1773594"/>
              <a:gd name="connsiteY14" fmla="*/ 428625 h 1555658"/>
              <a:gd name="connsiteX15" fmla="*/ 1289755 w 1773594"/>
              <a:gd name="connsiteY15" fmla="*/ 226218 h 1555658"/>
              <a:gd name="connsiteX16" fmla="*/ 1393932 w 1773594"/>
              <a:gd name="connsiteY16" fmla="*/ 904875 h 1555658"/>
              <a:gd name="connsiteX17" fmla="*/ 1479941 w 1773594"/>
              <a:gd name="connsiteY17" fmla="*/ 1297781 h 1555658"/>
              <a:gd name="connsiteX18" fmla="*/ 1579751 w 1773594"/>
              <a:gd name="connsiteY18" fmla="*/ 1495424 h 1555658"/>
              <a:gd name="connsiteX19" fmla="*/ 1675416 w 1773594"/>
              <a:gd name="connsiteY19" fmla="*/ 1471612 h 1555658"/>
              <a:gd name="connsiteX20" fmla="*/ 1773594 w 1773594"/>
              <a:gd name="connsiteY20" fmla="*/ 1507330 h 1555658"/>
              <a:gd name="connsiteX0" fmla="*/ 0 w 1773594"/>
              <a:gd name="connsiteY0" fmla="*/ 1574006 h 1684246"/>
              <a:gd name="connsiteX1" fmla="*/ 102321 w 1773594"/>
              <a:gd name="connsiteY1" fmla="*/ 1057274 h 1684246"/>
              <a:gd name="connsiteX2" fmla="*/ 186588 w 1773594"/>
              <a:gd name="connsiteY2" fmla="*/ 385762 h 1684246"/>
              <a:gd name="connsiteX3" fmla="*/ 166525 w 1773594"/>
              <a:gd name="connsiteY3" fmla="*/ 847724 h 1684246"/>
              <a:gd name="connsiteX4" fmla="*/ 443398 w 1773594"/>
              <a:gd name="connsiteY4" fmla="*/ 0 h 1684246"/>
              <a:gd name="connsiteX5" fmla="*/ 361138 w 1773594"/>
              <a:gd name="connsiteY5" fmla="*/ 681038 h 1684246"/>
              <a:gd name="connsiteX6" fmla="*/ 467474 w 1773594"/>
              <a:gd name="connsiteY6" fmla="*/ 1314449 h 1684246"/>
              <a:gd name="connsiteX7" fmla="*/ 547727 w 1773594"/>
              <a:gd name="connsiteY7" fmla="*/ 1547812 h 1684246"/>
              <a:gd name="connsiteX8" fmla="*/ 644031 w 1773594"/>
              <a:gd name="connsiteY8" fmla="*/ 1662112 h 1684246"/>
              <a:gd name="connsiteX9" fmla="*/ 736899 w 1773594"/>
              <a:gd name="connsiteY9" fmla="*/ 1619249 h 1684246"/>
              <a:gd name="connsiteX10" fmla="*/ 827894 w 1773594"/>
              <a:gd name="connsiteY10" fmla="*/ 1683543 h 1684246"/>
              <a:gd name="connsiteX11" fmla="*/ 933438 w 1773594"/>
              <a:gd name="connsiteY11" fmla="*/ 1671638 h 1684246"/>
              <a:gd name="connsiteX12" fmla="*/ 1011422 w 1773594"/>
              <a:gd name="connsiteY12" fmla="*/ 1562099 h 1684246"/>
              <a:gd name="connsiteX13" fmla="*/ 1096924 w 1773594"/>
              <a:gd name="connsiteY13" fmla="*/ 1335880 h 1684246"/>
              <a:gd name="connsiteX14" fmla="*/ 1201791 w 1773594"/>
              <a:gd name="connsiteY14" fmla="*/ 557213 h 1684246"/>
              <a:gd name="connsiteX15" fmla="*/ 1289755 w 1773594"/>
              <a:gd name="connsiteY15" fmla="*/ 354806 h 1684246"/>
              <a:gd name="connsiteX16" fmla="*/ 1393932 w 1773594"/>
              <a:gd name="connsiteY16" fmla="*/ 1033463 h 1684246"/>
              <a:gd name="connsiteX17" fmla="*/ 1479941 w 1773594"/>
              <a:gd name="connsiteY17" fmla="*/ 1426369 h 1684246"/>
              <a:gd name="connsiteX18" fmla="*/ 1579751 w 1773594"/>
              <a:gd name="connsiteY18" fmla="*/ 1624012 h 1684246"/>
              <a:gd name="connsiteX19" fmla="*/ 1675416 w 1773594"/>
              <a:gd name="connsiteY19" fmla="*/ 1600200 h 1684246"/>
              <a:gd name="connsiteX20" fmla="*/ 1773594 w 1773594"/>
              <a:gd name="connsiteY20" fmla="*/ 1635918 h 1684246"/>
              <a:gd name="connsiteX0" fmla="*/ 0 w 1773594"/>
              <a:gd name="connsiteY0" fmla="*/ 1574006 h 1684246"/>
              <a:gd name="connsiteX1" fmla="*/ 102321 w 1773594"/>
              <a:gd name="connsiteY1" fmla="*/ 1057274 h 1684246"/>
              <a:gd name="connsiteX2" fmla="*/ 186588 w 1773594"/>
              <a:gd name="connsiteY2" fmla="*/ 385762 h 1684246"/>
              <a:gd name="connsiteX3" fmla="*/ 282892 w 1773594"/>
              <a:gd name="connsiteY3" fmla="*/ 171449 h 1684246"/>
              <a:gd name="connsiteX4" fmla="*/ 443398 w 1773594"/>
              <a:gd name="connsiteY4" fmla="*/ 0 h 1684246"/>
              <a:gd name="connsiteX5" fmla="*/ 361138 w 1773594"/>
              <a:gd name="connsiteY5" fmla="*/ 681038 h 1684246"/>
              <a:gd name="connsiteX6" fmla="*/ 467474 w 1773594"/>
              <a:gd name="connsiteY6" fmla="*/ 1314449 h 1684246"/>
              <a:gd name="connsiteX7" fmla="*/ 547727 w 1773594"/>
              <a:gd name="connsiteY7" fmla="*/ 1547812 h 1684246"/>
              <a:gd name="connsiteX8" fmla="*/ 644031 w 1773594"/>
              <a:gd name="connsiteY8" fmla="*/ 1662112 h 1684246"/>
              <a:gd name="connsiteX9" fmla="*/ 736899 w 1773594"/>
              <a:gd name="connsiteY9" fmla="*/ 1619249 h 1684246"/>
              <a:gd name="connsiteX10" fmla="*/ 827894 w 1773594"/>
              <a:gd name="connsiteY10" fmla="*/ 1683543 h 1684246"/>
              <a:gd name="connsiteX11" fmla="*/ 933438 w 1773594"/>
              <a:gd name="connsiteY11" fmla="*/ 1671638 h 1684246"/>
              <a:gd name="connsiteX12" fmla="*/ 1011422 w 1773594"/>
              <a:gd name="connsiteY12" fmla="*/ 1562099 h 1684246"/>
              <a:gd name="connsiteX13" fmla="*/ 1096924 w 1773594"/>
              <a:gd name="connsiteY13" fmla="*/ 1335880 h 1684246"/>
              <a:gd name="connsiteX14" fmla="*/ 1201791 w 1773594"/>
              <a:gd name="connsiteY14" fmla="*/ 557213 h 1684246"/>
              <a:gd name="connsiteX15" fmla="*/ 1289755 w 1773594"/>
              <a:gd name="connsiteY15" fmla="*/ 354806 h 1684246"/>
              <a:gd name="connsiteX16" fmla="*/ 1393932 w 1773594"/>
              <a:gd name="connsiteY16" fmla="*/ 1033463 h 1684246"/>
              <a:gd name="connsiteX17" fmla="*/ 1479941 w 1773594"/>
              <a:gd name="connsiteY17" fmla="*/ 1426369 h 1684246"/>
              <a:gd name="connsiteX18" fmla="*/ 1579751 w 1773594"/>
              <a:gd name="connsiteY18" fmla="*/ 1624012 h 1684246"/>
              <a:gd name="connsiteX19" fmla="*/ 1675416 w 1773594"/>
              <a:gd name="connsiteY19" fmla="*/ 1600200 h 1684246"/>
              <a:gd name="connsiteX20" fmla="*/ 1773594 w 1773594"/>
              <a:gd name="connsiteY20" fmla="*/ 1635918 h 1684246"/>
              <a:gd name="connsiteX0" fmla="*/ 0 w 1773594"/>
              <a:gd name="connsiteY0" fmla="*/ 1402557 h 1512797"/>
              <a:gd name="connsiteX1" fmla="*/ 102321 w 1773594"/>
              <a:gd name="connsiteY1" fmla="*/ 885825 h 1512797"/>
              <a:gd name="connsiteX2" fmla="*/ 186588 w 1773594"/>
              <a:gd name="connsiteY2" fmla="*/ 214313 h 1512797"/>
              <a:gd name="connsiteX3" fmla="*/ 282892 w 1773594"/>
              <a:gd name="connsiteY3" fmla="*/ 0 h 1512797"/>
              <a:gd name="connsiteX4" fmla="*/ 371170 w 1773594"/>
              <a:gd name="connsiteY4" fmla="*/ 1223964 h 1512797"/>
              <a:gd name="connsiteX5" fmla="*/ 361138 w 1773594"/>
              <a:gd name="connsiteY5" fmla="*/ 509589 h 1512797"/>
              <a:gd name="connsiteX6" fmla="*/ 467474 w 1773594"/>
              <a:gd name="connsiteY6" fmla="*/ 1143000 h 1512797"/>
              <a:gd name="connsiteX7" fmla="*/ 547727 w 1773594"/>
              <a:gd name="connsiteY7" fmla="*/ 1376363 h 1512797"/>
              <a:gd name="connsiteX8" fmla="*/ 644031 w 1773594"/>
              <a:gd name="connsiteY8" fmla="*/ 1490663 h 1512797"/>
              <a:gd name="connsiteX9" fmla="*/ 736899 w 1773594"/>
              <a:gd name="connsiteY9" fmla="*/ 1447800 h 1512797"/>
              <a:gd name="connsiteX10" fmla="*/ 827894 w 1773594"/>
              <a:gd name="connsiteY10" fmla="*/ 1512094 h 1512797"/>
              <a:gd name="connsiteX11" fmla="*/ 933438 w 1773594"/>
              <a:gd name="connsiteY11" fmla="*/ 1500189 h 1512797"/>
              <a:gd name="connsiteX12" fmla="*/ 1011422 w 1773594"/>
              <a:gd name="connsiteY12" fmla="*/ 1390650 h 1512797"/>
              <a:gd name="connsiteX13" fmla="*/ 1096924 w 1773594"/>
              <a:gd name="connsiteY13" fmla="*/ 1164431 h 1512797"/>
              <a:gd name="connsiteX14" fmla="*/ 1201791 w 1773594"/>
              <a:gd name="connsiteY14" fmla="*/ 385764 h 1512797"/>
              <a:gd name="connsiteX15" fmla="*/ 1289755 w 1773594"/>
              <a:gd name="connsiteY15" fmla="*/ 183357 h 1512797"/>
              <a:gd name="connsiteX16" fmla="*/ 1393932 w 1773594"/>
              <a:gd name="connsiteY16" fmla="*/ 862014 h 1512797"/>
              <a:gd name="connsiteX17" fmla="*/ 1479941 w 1773594"/>
              <a:gd name="connsiteY17" fmla="*/ 1254920 h 1512797"/>
              <a:gd name="connsiteX18" fmla="*/ 1579751 w 1773594"/>
              <a:gd name="connsiteY18" fmla="*/ 1452563 h 1512797"/>
              <a:gd name="connsiteX19" fmla="*/ 1675416 w 1773594"/>
              <a:gd name="connsiteY19" fmla="*/ 1428751 h 1512797"/>
              <a:gd name="connsiteX20" fmla="*/ 1773594 w 1773594"/>
              <a:gd name="connsiteY20" fmla="*/ 1464469 h 1512797"/>
              <a:gd name="connsiteX0" fmla="*/ 0 w 1773594"/>
              <a:gd name="connsiteY0" fmla="*/ 1402557 h 1690689"/>
              <a:gd name="connsiteX1" fmla="*/ 102321 w 1773594"/>
              <a:gd name="connsiteY1" fmla="*/ 885825 h 1690689"/>
              <a:gd name="connsiteX2" fmla="*/ 186588 w 1773594"/>
              <a:gd name="connsiteY2" fmla="*/ 214313 h 1690689"/>
              <a:gd name="connsiteX3" fmla="*/ 282892 w 1773594"/>
              <a:gd name="connsiteY3" fmla="*/ 0 h 1690689"/>
              <a:gd name="connsiteX4" fmla="*/ 371170 w 1773594"/>
              <a:gd name="connsiteY4" fmla="*/ 1223964 h 1690689"/>
              <a:gd name="connsiteX5" fmla="*/ 479511 w 1773594"/>
              <a:gd name="connsiteY5" fmla="*/ 1690689 h 1690689"/>
              <a:gd name="connsiteX6" fmla="*/ 467474 w 1773594"/>
              <a:gd name="connsiteY6" fmla="*/ 1143000 h 1690689"/>
              <a:gd name="connsiteX7" fmla="*/ 547727 w 1773594"/>
              <a:gd name="connsiteY7" fmla="*/ 1376363 h 1690689"/>
              <a:gd name="connsiteX8" fmla="*/ 644031 w 1773594"/>
              <a:gd name="connsiteY8" fmla="*/ 1490663 h 1690689"/>
              <a:gd name="connsiteX9" fmla="*/ 736899 w 1773594"/>
              <a:gd name="connsiteY9" fmla="*/ 1447800 h 1690689"/>
              <a:gd name="connsiteX10" fmla="*/ 827894 w 1773594"/>
              <a:gd name="connsiteY10" fmla="*/ 1512094 h 1690689"/>
              <a:gd name="connsiteX11" fmla="*/ 933438 w 1773594"/>
              <a:gd name="connsiteY11" fmla="*/ 1500189 h 1690689"/>
              <a:gd name="connsiteX12" fmla="*/ 1011422 w 1773594"/>
              <a:gd name="connsiteY12" fmla="*/ 1390650 h 1690689"/>
              <a:gd name="connsiteX13" fmla="*/ 1096924 w 1773594"/>
              <a:gd name="connsiteY13" fmla="*/ 1164431 h 1690689"/>
              <a:gd name="connsiteX14" fmla="*/ 1201791 w 1773594"/>
              <a:gd name="connsiteY14" fmla="*/ 385764 h 1690689"/>
              <a:gd name="connsiteX15" fmla="*/ 1289755 w 1773594"/>
              <a:gd name="connsiteY15" fmla="*/ 183357 h 1690689"/>
              <a:gd name="connsiteX16" fmla="*/ 1393932 w 1773594"/>
              <a:gd name="connsiteY16" fmla="*/ 862014 h 1690689"/>
              <a:gd name="connsiteX17" fmla="*/ 1479941 w 1773594"/>
              <a:gd name="connsiteY17" fmla="*/ 1254920 h 1690689"/>
              <a:gd name="connsiteX18" fmla="*/ 1579751 w 1773594"/>
              <a:gd name="connsiteY18" fmla="*/ 1452563 h 1690689"/>
              <a:gd name="connsiteX19" fmla="*/ 1675416 w 1773594"/>
              <a:gd name="connsiteY19" fmla="*/ 1428751 h 1690689"/>
              <a:gd name="connsiteX20" fmla="*/ 1773594 w 1773594"/>
              <a:gd name="connsiteY20" fmla="*/ 1464469 h 1690689"/>
              <a:gd name="connsiteX0" fmla="*/ 0 w 1773594"/>
              <a:gd name="connsiteY0" fmla="*/ 1402557 h 1690689"/>
              <a:gd name="connsiteX1" fmla="*/ 102321 w 1773594"/>
              <a:gd name="connsiteY1" fmla="*/ 885825 h 1690689"/>
              <a:gd name="connsiteX2" fmla="*/ 186588 w 1773594"/>
              <a:gd name="connsiteY2" fmla="*/ 214313 h 1690689"/>
              <a:gd name="connsiteX3" fmla="*/ 282892 w 1773594"/>
              <a:gd name="connsiteY3" fmla="*/ 0 h 1690689"/>
              <a:gd name="connsiteX4" fmla="*/ 371170 w 1773594"/>
              <a:gd name="connsiteY4" fmla="*/ 1223964 h 1690689"/>
              <a:gd name="connsiteX5" fmla="*/ 479511 w 1773594"/>
              <a:gd name="connsiteY5" fmla="*/ 1690689 h 1690689"/>
              <a:gd name="connsiteX6" fmla="*/ 656069 w 1773594"/>
              <a:gd name="connsiteY6" fmla="*/ 1662113 h 1690689"/>
              <a:gd name="connsiteX7" fmla="*/ 547727 w 1773594"/>
              <a:gd name="connsiteY7" fmla="*/ 1376363 h 1690689"/>
              <a:gd name="connsiteX8" fmla="*/ 644031 w 1773594"/>
              <a:gd name="connsiteY8" fmla="*/ 1490663 h 1690689"/>
              <a:gd name="connsiteX9" fmla="*/ 736899 w 1773594"/>
              <a:gd name="connsiteY9" fmla="*/ 1447800 h 1690689"/>
              <a:gd name="connsiteX10" fmla="*/ 827894 w 1773594"/>
              <a:gd name="connsiteY10" fmla="*/ 1512094 h 1690689"/>
              <a:gd name="connsiteX11" fmla="*/ 933438 w 1773594"/>
              <a:gd name="connsiteY11" fmla="*/ 1500189 h 1690689"/>
              <a:gd name="connsiteX12" fmla="*/ 1011422 w 1773594"/>
              <a:gd name="connsiteY12" fmla="*/ 1390650 h 1690689"/>
              <a:gd name="connsiteX13" fmla="*/ 1096924 w 1773594"/>
              <a:gd name="connsiteY13" fmla="*/ 1164431 h 1690689"/>
              <a:gd name="connsiteX14" fmla="*/ 1201791 w 1773594"/>
              <a:gd name="connsiteY14" fmla="*/ 385764 h 1690689"/>
              <a:gd name="connsiteX15" fmla="*/ 1289755 w 1773594"/>
              <a:gd name="connsiteY15" fmla="*/ 183357 h 1690689"/>
              <a:gd name="connsiteX16" fmla="*/ 1393932 w 1773594"/>
              <a:gd name="connsiteY16" fmla="*/ 862014 h 1690689"/>
              <a:gd name="connsiteX17" fmla="*/ 1479941 w 1773594"/>
              <a:gd name="connsiteY17" fmla="*/ 1254920 h 1690689"/>
              <a:gd name="connsiteX18" fmla="*/ 1579751 w 1773594"/>
              <a:gd name="connsiteY18" fmla="*/ 1452563 h 1690689"/>
              <a:gd name="connsiteX19" fmla="*/ 1675416 w 1773594"/>
              <a:gd name="connsiteY19" fmla="*/ 1428751 h 1690689"/>
              <a:gd name="connsiteX20" fmla="*/ 1773594 w 1773594"/>
              <a:gd name="connsiteY20" fmla="*/ 1464469 h 1690689"/>
              <a:gd name="connsiteX0" fmla="*/ 0 w 1773594"/>
              <a:gd name="connsiteY0" fmla="*/ 1402557 h 1690689"/>
              <a:gd name="connsiteX1" fmla="*/ 102321 w 1773594"/>
              <a:gd name="connsiteY1" fmla="*/ 885825 h 1690689"/>
              <a:gd name="connsiteX2" fmla="*/ 186588 w 1773594"/>
              <a:gd name="connsiteY2" fmla="*/ 214313 h 1690689"/>
              <a:gd name="connsiteX3" fmla="*/ 282892 w 1773594"/>
              <a:gd name="connsiteY3" fmla="*/ 0 h 1690689"/>
              <a:gd name="connsiteX4" fmla="*/ 371170 w 1773594"/>
              <a:gd name="connsiteY4" fmla="*/ 1223964 h 1690689"/>
              <a:gd name="connsiteX5" fmla="*/ 479511 w 1773594"/>
              <a:gd name="connsiteY5" fmla="*/ 1690689 h 1690689"/>
              <a:gd name="connsiteX6" fmla="*/ 656069 w 1773594"/>
              <a:gd name="connsiteY6" fmla="*/ 1662113 h 1690689"/>
              <a:gd name="connsiteX7" fmla="*/ 547727 w 1773594"/>
              <a:gd name="connsiteY7" fmla="*/ 1376363 h 1690689"/>
              <a:gd name="connsiteX8" fmla="*/ 750367 w 1773594"/>
              <a:gd name="connsiteY8" fmla="*/ 1643064 h 1690689"/>
              <a:gd name="connsiteX9" fmla="*/ 644031 w 1773594"/>
              <a:gd name="connsiteY9" fmla="*/ 1490663 h 1690689"/>
              <a:gd name="connsiteX10" fmla="*/ 736899 w 1773594"/>
              <a:gd name="connsiteY10" fmla="*/ 1447800 h 1690689"/>
              <a:gd name="connsiteX11" fmla="*/ 827894 w 1773594"/>
              <a:gd name="connsiteY11" fmla="*/ 1512094 h 1690689"/>
              <a:gd name="connsiteX12" fmla="*/ 933438 w 1773594"/>
              <a:gd name="connsiteY12" fmla="*/ 1500189 h 1690689"/>
              <a:gd name="connsiteX13" fmla="*/ 1011422 w 1773594"/>
              <a:gd name="connsiteY13" fmla="*/ 1390650 h 1690689"/>
              <a:gd name="connsiteX14" fmla="*/ 1096924 w 1773594"/>
              <a:gd name="connsiteY14" fmla="*/ 1164431 h 1690689"/>
              <a:gd name="connsiteX15" fmla="*/ 1201791 w 1773594"/>
              <a:gd name="connsiteY15" fmla="*/ 385764 h 1690689"/>
              <a:gd name="connsiteX16" fmla="*/ 1289755 w 1773594"/>
              <a:gd name="connsiteY16" fmla="*/ 183357 h 1690689"/>
              <a:gd name="connsiteX17" fmla="*/ 1393932 w 1773594"/>
              <a:gd name="connsiteY17" fmla="*/ 862014 h 1690689"/>
              <a:gd name="connsiteX18" fmla="*/ 1479941 w 1773594"/>
              <a:gd name="connsiteY18" fmla="*/ 1254920 h 1690689"/>
              <a:gd name="connsiteX19" fmla="*/ 1579751 w 1773594"/>
              <a:gd name="connsiteY19" fmla="*/ 1452563 h 1690689"/>
              <a:gd name="connsiteX20" fmla="*/ 1675416 w 1773594"/>
              <a:gd name="connsiteY20" fmla="*/ 1428751 h 1690689"/>
              <a:gd name="connsiteX21" fmla="*/ 1773594 w 1773594"/>
              <a:gd name="connsiteY21" fmla="*/ 1464469 h 1690689"/>
              <a:gd name="connsiteX0" fmla="*/ 0 w 1773594"/>
              <a:gd name="connsiteY0" fmla="*/ 1402557 h 1690689"/>
              <a:gd name="connsiteX1" fmla="*/ 102321 w 1773594"/>
              <a:gd name="connsiteY1" fmla="*/ 885825 h 1690689"/>
              <a:gd name="connsiteX2" fmla="*/ 186588 w 1773594"/>
              <a:gd name="connsiteY2" fmla="*/ 214313 h 1690689"/>
              <a:gd name="connsiteX3" fmla="*/ 282892 w 1773594"/>
              <a:gd name="connsiteY3" fmla="*/ 0 h 1690689"/>
              <a:gd name="connsiteX4" fmla="*/ 371170 w 1773594"/>
              <a:gd name="connsiteY4" fmla="*/ 1223964 h 1690689"/>
              <a:gd name="connsiteX5" fmla="*/ 479511 w 1773594"/>
              <a:gd name="connsiteY5" fmla="*/ 1690689 h 1690689"/>
              <a:gd name="connsiteX6" fmla="*/ 656069 w 1773594"/>
              <a:gd name="connsiteY6" fmla="*/ 1662113 h 1690689"/>
              <a:gd name="connsiteX7" fmla="*/ 547727 w 1773594"/>
              <a:gd name="connsiteY7" fmla="*/ 1376363 h 1690689"/>
              <a:gd name="connsiteX8" fmla="*/ 644031 w 1773594"/>
              <a:gd name="connsiteY8" fmla="*/ 1490663 h 1690689"/>
              <a:gd name="connsiteX9" fmla="*/ 736899 w 1773594"/>
              <a:gd name="connsiteY9" fmla="*/ 1447800 h 1690689"/>
              <a:gd name="connsiteX10" fmla="*/ 827894 w 1773594"/>
              <a:gd name="connsiteY10" fmla="*/ 1512094 h 1690689"/>
              <a:gd name="connsiteX11" fmla="*/ 933438 w 1773594"/>
              <a:gd name="connsiteY11" fmla="*/ 1500189 h 1690689"/>
              <a:gd name="connsiteX12" fmla="*/ 1011422 w 1773594"/>
              <a:gd name="connsiteY12" fmla="*/ 1390650 h 1690689"/>
              <a:gd name="connsiteX13" fmla="*/ 1096924 w 1773594"/>
              <a:gd name="connsiteY13" fmla="*/ 1164431 h 1690689"/>
              <a:gd name="connsiteX14" fmla="*/ 1201791 w 1773594"/>
              <a:gd name="connsiteY14" fmla="*/ 385764 h 1690689"/>
              <a:gd name="connsiteX15" fmla="*/ 1289755 w 1773594"/>
              <a:gd name="connsiteY15" fmla="*/ 183357 h 1690689"/>
              <a:gd name="connsiteX16" fmla="*/ 1393932 w 1773594"/>
              <a:gd name="connsiteY16" fmla="*/ 862014 h 1690689"/>
              <a:gd name="connsiteX17" fmla="*/ 1479941 w 1773594"/>
              <a:gd name="connsiteY17" fmla="*/ 1254920 h 1690689"/>
              <a:gd name="connsiteX18" fmla="*/ 1579751 w 1773594"/>
              <a:gd name="connsiteY18" fmla="*/ 1452563 h 1690689"/>
              <a:gd name="connsiteX19" fmla="*/ 1675416 w 1773594"/>
              <a:gd name="connsiteY19" fmla="*/ 1428751 h 1690689"/>
              <a:gd name="connsiteX20" fmla="*/ 1773594 w 1773594"/>
              <a:gd name="connsiteY20" fmla="*/ 1464469 h 1690689"/>
              <a:gd name="connsiteX0" fmla="*/ 0 w 1773594"/>
              <a:gd name="connsiteY0" fmla="*/ 1402557 h 1690689"/>
              <a:gd name="connsiteX1" fmla="*/ 102321 w 1773594"/>
              <a:gd name="connsiteY1" fmla="*/ 885825 h 1690689"/>
              <a:gd name="connsiteX2" fmla="*/ 186588 w 1773594"/>
              <a:gd name="connsiteY2" fmla="*/ 214313 h 1690689"/>
              <a:gd name="connsiteX3" fmla="*/ 282892 w 1773594"/>
              <a:gd name="connsiteY3" fmla="*/ 0 h 1690689"/>
              <a:gd name="connsiteX4" fmla="*/ 371170 w 1773594"/>
              <a:gd name="connsiteY4" fmla="*/ 1223964 h 1690689"/>
              <a:gd name="connsiteX5" fmla="*/ 479511 w 1773594"/>
              <a:gd name="connsiteY5" fmla="*/ 1690689 h 1690689"/>
              <a:gd name="connsiteX6" fmla="*/ 656069 w 1773594"/>
              <a:gd name="connsiteY6" fmla="*/ 1662113 h 1690689"/>
              <a:gd name="connsiteX7" fmla="*/ 760398 w 1773594"/>
              <a:gd name="connsiteY7" fmla="*/ 1638301 h 1690689"/>
              <a:gd name="connsiteX8" fmla="*/ 644031 w 1773594"/>
              <a:gd name="connsiteY8" fmla="*/ 1490663 h 1690689"/>
              <a:gd name="connsiteX9" fmla="*/ 736899 w 1773594"/>
              <a:gd name="connsiteY9" fmla="*/ 1447800 h 1690689"/>
              <a:gd name="connsiteX10" fmla="*/ 827894 w 1773594"/>
              <a:gd name="connsiteY10" fmla="*/ 1512094 h 1690689"/>
              <a:gd name="connsiteX11" fmla="*/ 933438 w 1773594"/>
              <a:gd name="connsiteY11" fmla="*/ 1500189 h 1690689"/>
              <a:gd name="connsiteX12" fmla="*/ 1011422 w 1773594"/>
              <a:gd name="connsiteY12" fmla="*/ 1390650 h 1690689"/>
              <a:gd name="connsiteX13" fmla="*/ 1096924 w 1773594"/>
              <a:gd name="connsiteY13" fmla="*/ 1164431 h 1690689"/>
              <a:gd name="connsiteX14" fmla="*/ 1201791 w 1773594"/>
              <a:gd name="connsiteY14" fmla="*/ 385764 h 1690689"/>
              <a:gd name="connsiteX15" fmla="*/ 1289755 w 1773594"/>
              <a:gd name="connsiteY15" fmla="*/ 183357 h 1690689"/>
              <a:gd name="connsiteX16" fmla="*/ 1393932 w 1773594"/>
              <a:gd name="connsiteY16" fmla="*/ 862014 h 1690689"/>
              <a:gd name="connsiteX17" fmla="*/ 1479941 w 1773594"/>
              <a:gd name="connsiteY17" fmla="*/ 1254920 h 1690689"/>
              <a:gd name="connsiteX18" fmla="*/ 1579751 w 1773594"/>
              <a:gd name="connsiteY18" fmla="*/ 1452563 h 1690689"/>
              <a:gd name="connsiteX19" fmla="*/ 1675416 w 1773594"/>
              <a:gd name="connsiteY19" fmla="*/ 1428751 h 1690689"/>
              <a:gd name="connsiteX20" fmla="*/ 1773594 w 1773594"/>
              <a:gd name="connsiteY20" fmla="*/ 1464469 h 1690689"/>
              <a:gd name="connsiteX0" fmla="*/ 0 w 1773594"/>
              <a:gd name="connsiteY0" fmla="*/ 1402557 h 1690689"/>
              <a:gd name="connsiteX1" fmla="*/ 102321 w 1773594"/>
              <a:gd name="connsiteY1" fmla="*/ 885825 h 1690689"/>
              <a:gd name="connsiteX2" fmla="*/ 186588 w 1773594"/>
              <a:gd name="connsiteY2" fmla="*/ 214313 h 1690689"/>
              <a:gd name="connsiteX3" fmla="*/ 282892 w 1773594"/>
              <a:gd name="connsiteY3" fmla="*/ 0 h 1690689"/>
              <a:gd name="connsiteX4" fmla="*/ 371170 w 1773594"/>
              <a:gd name="connsiteY4" fmla="*/ 1223964 h 1690689"/>
              <a:gd name="connsiteX5" fmla="*/ 479511 w 1773594"/>
              <a:gd name="connsiteY5" fmla="*/ 1690689 h 1690689"/>
              <a:gd name="connsiteX6" fmla="*/ 656069 w 1773594"/>
              <a:gd name="connsiteY6" fmla="*/ 1662113 h 1690689"/>
              <a:gd name="connsiteX7" fmla="*/ 760398 w 1773594"/>
              <a:gd name="connsiteY7" fmla="*/ 1638301 h 1690689"/>
              <a:gd name="connsiteX8" fmla="*/ 846670 w 1773594"/>
              <a:gd name="connsiteY8" fmla="*/ 1571625 h 1690689"/>
              <a:gd name="connsiteX9" fmla="*/ 736899 w 1773594"/>
              <a:gd name="connsiteY9" fmla="*/ 1447800 h 1690689"/>
              <a:gd name="connsiteX10" fmla="*/ 827894 w 1773594"/>
              <a:gd name="connsiteY10" fmla="*/ 1512094 h 1690689"/>
              <a:gd name="connsiteX11" fmla="*/ 933438 w 1773594"/>
              <a:gd name="connsiteY11" fmla="*/ 1500189 h 1690689"/>
              <a:gd name="connsiteX12" fmla="*/ 1011422 w 1773594"/>
              <a:gd name="connsiteY12" fmla="*/ 1390650 h 1690689"/>
              <a:gd name="connsiteX13" fmla="*/ 1096924 w 1773594"/>
              <a:gd name="connsiteY13" fmla="*/ 1164431 h 1690689"/>
              <a:gd name="connsiteX14" fmla="*/ 1201791 w 1773594"/>
              <a:gd name="connsiteY14" fmla="*/ 385764 h 1690689"/>
              <a:gd name="connsiteX15" fmla="*/ 1289755 w 1773594"/>
              <a:gd name="connsiteY15" fmla="*/ 183357 h 1690689"/>
              <a:gd name="connsiteX16" fmla="*/ 1393932 w 1773594"/>
              <a:gd name="connsiteY16" fmla="*/ 862014 h 1690689"/>
              <a:gd name="connsiteX17" fmla="*/ 1479941 w 1773594"/>
              <a:gd name="connsiteY17" fmla="*/ 1254920 h 1690689"/>
              <a:gd name="connsiteX18" fmla="*/ 1579751 w 1773594"/>
              <a:gd name="connsiteY18" fmla="*/ 1452563 h 1690689"/>
              <a:gd name="connsiteX19" fmla="*/ 1675416 w 1773594"/>
              <a:gd name="connsiteY19" fmla="*/ 1428751 h 1690689"/>
              <a:gd name="connsiteX20" fmla="*/ 1773594 w 1773594"/>
              <a:gd name="connsiteY20" fmla="*/ 1464469 h 1690689"/>
              <a:gd name="connsiteX0" fmla="*/ 0 w 1773594"/>
              <a:gd name="connsiteY0" fmla="*/ 1402557 h 1690689"/>
              <a:gd name="connsiteX1" fmla="*/ 102321 w 1773594"/>
              <a:gd name="connsiteY1" fmla="*/ 885825 h 1690689"/>
              <a:gd name="connsiteX2" fmla="*/ 186588 w 1773594"/>
              <a:gd name="connsiteY2" fmla="*/ 214313 h 1690689"/>
              <a:gd name="connsiteX3" fmla="*/ 282892 w 1773594"/>
              <a:gd name="connsiteY3" fmla="*/ 0 h 1690689"/>
              <a:gd name="connsiteX4" fmla="*/ 371170 w 1773594"/>
              <a:gd name="connsiteY4" fmla="*/ 1223964 h 1690689"/>
              <a:gd name="connsiteX5" fmla="*/ 479511 w 1773594"/>
              <a:gd name="connsiteY5" fmla="*/ 1690689 h 1690689"/>
              <a:gd name="connsiteX6" fmla="*/ 656069 w 1773594"/>
              <a:gd name="connsiteY6" fmla="*/ 1662113 h 1690689"/>
              <a:gd name="connsiteX7" fmla="*/ 760398 w 1773594"/>
              <a:gd name="connsiteY7" fmla="*/ 1638301 h 1690689"/>
              <a:gd name="connsiteX8" fmla="*/ 846670 w 1773594"/>
              <a:gd name="connsiteY8" fmla="*/ 1571625 h 1690689"/>
              <a:gd name="connsiteX9" fmla="*/ 736899 w 1773594"/>
              <a:gd name="connsiteY9" fmla="*/ 1447800 h 1690689"/>
              <a:gd name="connsiteX10" fmla="*/ 827894 w 1773594"/>
              <a:gd name="connsiteY10" fmla="*/ 1512094 h 1690689"/>
              <a:gd name="connsiteX11" fmla="*/ 1011422 w 1773594"/>
              <a:gd name="connsiteY11" fmla="*/ 1390650 h 1690689"/>
              <a:gd name="connsiteX12" fmla="*/ 1096924 w 1773594"/>
              <a:gd name="connsiteY12" fmla="*/ 1164431 h 1690689"/>
              <a:gd name="connsiteX13" fmla="*/ 1201791 w 1773594"/>
              <a:gd name="connsiteY13" fmla="*/ 385764 h 1690689"/>
              <a:gd name="connsiteX14" fmla="*/ 1289755 w 1773594"/>
              <a:gd name="connsiteY14" fmla="*/ 183357 h 1690689"/>
              <a:gd name="connsiteX15" fmla="*/ 1393932 w 1773594"/>
              <a:gd name="connsiteY15" fmla="*/ 862014 h 1690689"/>
              <a:gd name="connsiteX16" fmla="*/ 1479941 w 1773594"/>
              <a:gd name="connsiteY16" fmla="*/ 1254920 h 1690689"/>
              <a:gd name="connsiteX17" fmla="*/ 1579751 w 1773594"/>
              <a:gd name="connsiteY17" fmla="*/ 1452563 h 1690689"/>
              <a:gd name="connsiteX18" fmla="*/ 1675416 w 1773594"/>
              <a:gd name="connsiteY18" fmla="*/ 1428751 h 1690689"/>
              <a:gd name="connsiteX19" fmla="*/ 1773594 w 1773594"/>
              <a:gd name="connsiteY19" fmla="*/ 1464469 h 1690689"/>
              <a:gd name="connsiteX0" fmla="*/ 0 w 1773594"/>
              <a:gd name="connsiteY0" fmla="*/ 1402557 h 1690689"/>
              <a:gd name="connsiteX1" fmla="*/ 102321 w 1773594"/>
              <a:gd name="connsiteY1" fmla="*/ 885825 h 1690689"/>
              <a:gd name="connsiteX2" fmla="*/ 186588 w 1773594"/>
              <a:gd name="connsiteY2" fmla="*/ 214313 h 1690689"/>
              <a:gd name="connsiteX3" fmla="*/ 282892 w 1773594"/>
              <a:gd name="connsiteY3" fmla="*/ 0 h 1690689"/>
              <a:gd name="connsiteX4" fmla="*/ 371170 w 1773594"/>
              <a:gd name="connsiteY4" fmla="*/ 1223964 h 1690689"/>
              <a:gd name="connsiteX5" fmla="*/ 479511 w 1773594"/>
              <a:gd name="connsiteY5" fmla="*/ 1690689 h 1690689"/>
              <a:gd name="connsiteX6" fmla="*/ 656069 w 1773594"/>
              <a:gd name="connsiteY6" fmla="*/ 1662113 h 1690689"/>
              <a:gd name="connsiteX7" fmla="*/ 760398 w 1773594"/>
              <a:gd name="connsiteY7" fmla="*/ 1638301 h 1690689"/>
              <a:gd name="connsiteX8" fmla="*/ 846670 w 1773594"/>
              <a:gd name="connsiteY8" fmla="*/ 1571625 h 1690689"/>
              <a:gd name="connsiteX9" fmla="*/ 736899 w 1773594"/>
              <a:gd name="connsiteY9" fmla="*/ 1447800 h 1690689"/>
              <a:gd name="connsiteX10" fmla="*/ 1011422 w 1773594"/>
              <a:gd name="connsiteY10" fmla="*/ 1390650 h 1690689"/>
              <a:gd name="connsiteX11" fmla="*/ 1096924 w 1773594"/>
              <a:gd name="connsiteY11" fmla="*/ 1164431 h 1690689"/>
              <a:gd name="connsiteX12" fmla="*/ 1201791 w 1773594"/>
              <a:gd name="connsiteY12" fmla="*/ 385764 h 1690689"/>
              <a:gd name="connsiteX13" fmla="*/ 1289755 w 1773594"/>
              <a:gd name="connsiteY13" fmla="*/ 183357 h 1690689"/>
              <a:gd name="connsiteX14" fmla="*/ 1393932 w 1773594"/>
              <a:gd name="connsiteY14" fmla="*/ 862014 h 1690689"/>
              <a:gd name="connsiteX15" fmla="*/ 1479941 w 1773594"/>
              <a:gd name="connsiteY15" fmla="*/ 1254920 h 1690689"/>
              <a:gd name="connsiteX16" fmla="*/ 1579751 w 1773594"/>
              <a:gd name="connsiteY16" fmla="*/ 1452563 h 1690689"/>
              <a:gd name="connsiteX17" fmla="*/ 1675416 w 1773594"/>
              <a:gd name="connsiteY17" fmla="*/ 1428751 h 1690689"/>
              <a:gd name="connsiteX18" fmla="*/ 1773594 w 1773594"/>
              <a:gd name="connsiteY18" fmla="*/ 1464469 h 1690689"/>
              <a:gd name="connsiteX0" fmla="*/ 0 w 1773594"/>
              <a:gd name="connsiteY0" fmla="*/ 1402557 h 1690689"/>
              <a:gd name="connsiteX1" fmla="*/ 102321 w 1773594"/>
              <a:gd name="connsiteY1" fmla="*/ 885825 h 1690689"/>
              <a:gd name="connsiteX2" fmla="*/ 186588 w 1773594"/>
              <a:gd name="connsiteY2" fmla="*/ 214313 h 1690689"/>
              <a:gd name="connsiteX3" fmla="*/ 282892 w 1773594"/>
              <a:gd name="connsiteY3" fmla="*/ 0 h 1690689"/>
              <a:gd name="connsiteX4" fmla="*/ 371170 w 1773594"/>
              <a:gd name="connsiteY4" fmla="*/ 1223964 h 1690689"/>
              <a:gd name="connsiteX5" fmla="*/ 479511 w 1773594"/>
              <a:gd name="connsiteY5" fmla="*/ 1690689 h 1690689"/>
              <a:gd name="connsiteX6" fmla="*/ 656069 w 1773594"/>
              <a:gd name="connsiteY6" fmla="*/ 1662113 h 1690689"/>
              <a:gd name="connsiteX7" fmla="*/ 760398 w 1773594"/>
              <a:gd name="connsiteY7" fmla="*/ 1638301 h 1690689"/>
              <a:gd name="connsiteX8" fmla="*/ 846670 w 1773594"/>
              <a:gd name="connsiteY8" fmla="*/ 1571625 h 1690689"/>
              <a:gd name="connsiteX9" fmla="*/ 945557 w 1773594"/>
              <a:gd name="connsiteY9" fmla="*/ 1495425 h 1690689"/>
              <a:gd name="connsiteX10" fmla="*/ 1011422 w 1773594"/>
              <a:gd name="connsiteY10" fmla="*/ 1390650 h 1690689"/>
              <a:gd name="connsiteX11" fmla="*/ 1096924 w 1773594"/>
              <a:gd name="connsiteY11" fmla="*/ 1164431 h 1690689"/>
              <a:gd name="connsiteX12" fmla="*/ 1201791 w 1773594"/>
              <a:gd name="connsiteY12" fmla="*/ 385764 h 1690689"/>
              <a:gd name="connsiteX13" fmla="*/ 1289755 w 1773594"/>
              <a:gd name="connsiteY13" fmla="*/ 183357 h 1690689"/>
              <a:gd name="connsiteX14" fmla="*/ 1393932 w 1773594"/>
              <a:gd name="connsiteY14" fmla="*/ 862014 h 1690689"/>
              <a:gd name="connsiteX15" fmla="*/ 1479941 w 1773594"/>
              <a:gd name="connsiteY15" fmla="*/ 1254920 h 1690689"/>
              <a:gd name="connsiteX16" fmla="*/ 1579751 w 1773594"/>
              <a:gd name="connsiteY16" fmla="*/ 1452563 h 1690689"/>
              <a:gd name="connsiteX17" fmla="*/ 1675416 w 1773594"/>
              <a:gd name="connsiteY17" fmla="*/ 1428751 h 1690689"/>
              <a:gd name="connsiteX18" fmla="*/ 1773594 w 1773594"/>
              <a:gd name="connsiteY18" fmla="*/ 1464469 h 1690689"/>
              <a:gd name="connsiteX0" fmla="*/ 0 w 1773594"/>
              <a:gd name="connsiteY0" fmla="*/ 1402557 h 1690689"/>
              <a:gd name="connsiteX1" fmla="*/ 102321 w 1773594"/>
              <a:gd name="connsiteY1" fmla="*/ 885825 h 1690689"/>
              <a:gd name="connsiteX2" fmla="*/ 186588 w 1773594"/>
              <a:gd name="connsiteY2" fmla="*/ 214313 h 1690689"/>
              <a:gd name="connsiteX3" fmla="*/ 282892 w 1773594"/>
              <a:gd name="connsiteY3" fmla="*/ 0 h 1690689"/>
              <a:gd name="connsiteX4" fmla="*/ 371170 w 1773594"/>
              <a:gd name="connsiteY4" fmla="*/ 1223964 h 1690689"/>
              <a:gd name="connsiteX5" fmla="*/ 479511 w 1773594"/>
              <a:gd name="connsiteY5" fmla="*/ 1690689 h 1690689"/>
              <a:gd name="connsiteX6" fmla="*/ 656069 w 1773594"/>
              <a:gd name="connsiteY6" fmla="*/ 1662113 h 1690689"/>
              <a:gd name="connsiteX7" fmla="*/ 760398 w 1773594"/>
              <a:gd name="connsiteY7" fmla="*/ 1638301 h 1690689"/>
              <a:gd name="connsiteX8" fmla="*/ 846670 w 1773594"/>
              <a:gd name="connsiteY8" fmla="*/ 1571625 h 1690689"/>
              <a:gd name="connsiteX9" fmla="*/ 945557 w 1773594"/>
              <a:gd name="connsiteY9" fmla="*/ 1495425 h 1690689"/>
              <a:gd name="connsiteX10" fmla="*/ 1011422 w 1773594"/>
              <a:gd name="connsiteY10" fmla="*/ 1390650 h 1690689"/>
              <a:gd name="connsiteX11" fmla="*/ 1096924 w 1773594"/>
              <a:gd name="connsiteY11" fmla="*/ 1164431 h 1690689"/>
              <a:gd name="connsiteX12" fmla="*/ 1201791 w 1773594"/>
              <a:gd name="connsiteY12" fmla="*/ 385764 h 1690689"/>
              <a:gd name="connsiteX13" fmla="*/ 1289755 w 1773594"/>
              <a:gd name="connsiteY13" fmla="*/ 183357 h 1690689"/>
              <a:gd name="connsiteX14" fmla="*/ 1393932 w 1773594"/>
              <a:gd name="connsiteY14" fmla="*/ 862014 h 1690689"/>
              <a:gd name="connsiteX15" fmla="*/ 1479941 w 1773594"/>
              <a:gd name="connsiteY15" fmla="*/ 1254920 h 1690689"/>
              <a:gd name="connsiteX16" fmla="*/ 1579751 w 1773594"/>
              <a:gd name="connsiteY16" fmla="*/ 1452563 h 1690689"/>
              <a:gd name="connsiteX17" fmla="*/ 1675416 w 1773594"/>
              <a:gd name="connsiteY17" fmla="*/ 1428751 h 1690689"/>
              <a:gd name="connsiteX18" fmla="*/ 1773594 w 1773594"/>
              <a:gd name="connsiteY18" fmla="*/ 1464469 h 1690689"/>
              <a:gd name="connsiteX0" fmla="*/ 0 w 1773594"/>
              <a:gd name="connsiteY0" fmla="*/ 1402557 h 1690689"/>
              <a:gd name="connsiteX1" fmla="*/ 102321 w 1773594"/>
              <a:gd name="connsiteY1" fmla="*/ 885825 h 1690689"/>
              <a:gd name="connsiteX2" fmla="*/ 186588 w 1773594"/>
              <a:gd name="connsiteY2" fmla="*/ 214313 h 1690689"/>
              <a:gd name="connsiteX3" fmla="*/ 282892 w 1773594"/>
              <a:gd name="connsiteY3" fmla="*/ 0 h 1690689"/>
              <a:gd name="connsiteX4" fmla="*/ 371170 w 1773594"/>
              <a:gd name="connsiteY4" fmla="*/ 1223964 h 1690689"/>
              <a:gd name="connsiteX5" fmla="*/ 479511 w 1773594"/>
              <a:gd name="connsiteY5" fmla="*/ 1690689 h 1690689"/>
              <a:gd name="connsiteX6" fmla="*/ 656069 w 1773594"/>
              <a:gd name="connsiteY6" fmla="*/ 1662113 h 1690689"/>
              <a:gd name="connsiteX7" fmla="*/ 760398 w 1773594"/>
              <a:gd name="connsiteY7" fmla="*/ 1638301 h 1690689"/>
              <a:gd name="connsiteX8" fmla="*/ 846670 w 1773594"/>
              <a:gd name="connsiteY8" fmla="*/ 1571625 h 1690689"/>
              <a:gd name="connsiteX9" fmla="*/ 945557 w 1773594"/>
              <a:gd name="connsiteY9" fmla="*/ 1495425 h 1690689"/>
              <a:gd name="connsiteX10" fmla="*/ 1011422 w 1773594"/>
              <a:gd name="connsiteY10" fmla="*/ 1390650 h 1690689"/>
              <a:gd name="connsiteX11" fmla="*/ 1096924 w 1773594"/>
              <a:gd name="connsiteY11" fmla="*/ 1164431 h 1690689"/>
              <a:gd name="connsiteX12" fmla="*/ 1201791 w 1773594"/>
              <a:gd name="connsiteY12" fmla="*/ 385764 h 1690689"/>
              <a:gd name="connsiteX13" fmla="*/ 1289755 w 1773594"/>
              <a:gd name="connsiteY13" fmla="*/ 183357 h 1690689"/>
              <a:gd name="connsiteX14" fmla="*/ 1393932 w 1773594"/>
              <a:gd name="connsiteY14" fmla="*/ 862014 h 1690689"/>
              <a:gd name="connsiteX15" fmla="*/ 1479941 w 1773594"/>
              <a:gd name="connsiteY15" fmla="*/ 1254920 h 1690689"/>
              <a:gd name="connsiteX16" fmla="*/ 1579751 w 1773594"/>
              <a:gd name="connsiteY16" fmla="*/ 1452563 h 1690689"/>
              <a:gd name="connsiteX17" fmla="*/ 1675416 w 1773594"/>
              <a:gd name="connsiteY17" fmla="*/ 1428751 h 1690689"/>
              <a:gd name="connsiteX18" fmla="*/ 1773594 w 1773594"/>
              <a:gd name="connsiteY18" fmla="*/ 1464469 h 1690689"/>
              <a:gd name="connsiteX0" fmla="*/ 0 w 1773594"/>
              <a:gd name="connsiteY0" fmla="*/ 1402557 h 1690689"/>
              <a:gd name="connsiteX1" fmla="*/ 102321 w 1773594"/>
              <a:gd name="connsiteY1" fmla="*/ 885825 h 1690689"/>
              <a:gd name="connsiteX2" fmla="*/ 186588 w 1773594"/>
              <a:gd name="connsiteY2" fmla="*/ 214313 h 1690689"/>
              <a:gd name="connsiteX3" fmla="*/ 282892 w 1773594"/>
              <a:gd name="connsiteY3" fmla="*/ 0 h 1690689"/>
              <a:gd name="connsiteX4" fmla="*/ 371170 w 1773594"/>
              <a:gd name="connsiteY4" fmla="*/ 1223964 h 1690689"/>
              <a:gd name="connsiteX5" fmla="*/ 479511 w 1773594"/>
              <a:gd name="connsiteY5" fmla="*/ 1690689 h 1690689"/>
              <a:gd name="connsiteX6" fmla="*/ 656069 w 1773594"/>
              <a:gd name="connsiteY6" fmla="*/ 1662113 h 1690689"/>
              <a:gd name="connsiteX7" fmla="*/ 760398 w 1773594"/>
              <a:gd name="connsiteY7" fmla="*/ 1638301 h 1690689"/>
              <a:gd name="connsiteX8" fmla="*/ 846670 w 1773594"/>
              <a:gd name="connsiteY8" fmla="*/ 1571625 h 1690689"/>
              <a:gd name="connsiteX9" fmla="*/ 945557 w 1773594"/>
              <a:gd name="connsiteY9" fmla="*/ 1495425 h 1690689"/>
              <a:gd name="connsiteX10" fmla="*/ 1011422 w 1773594"/>
              <a:gd name="connsiteY10" fmla="*/ 1390650 h 1690689"/>
              <a:gd name="connsiteX11" fmla="*/ 1096924 w 1773594"/>
              <a:gd name="connsiteY11" fmla="*/ 1164431 h 1690689"/>
              <a:gd name="connsiteX12" fmla="*/ 1201791 w 1773594"/>
              <a:gd name="connsiteY12" fmla="*/ 385764 h 1690689"/>
              <a:gd name="connsiteX13" fmla="*/ 1289755 w 1773594"/>
              <a:gd name="connsiteY13" fmla="*/ 183357 h 1690689"/>
              <a:gd name="connsiteX14" fmla="*/ 1393932 w 1773594"/>
              <a:gd name="connsiteY14" fmla="*/ 862014 h 1690689"/>
              <a:gd name="connsiteX15" fmla="*/ 1479941 w 1773594"/>
              <a:gd name="connsiteY15" fmla="*/ 1254920 h 1690689"/>
              <a:gd name="connsiteX16" fmla="*/ 1579751 w 1773594"/>
              <a:gd name="connsiteY16" fmla="*/ 1452563 h 1690689"/>
              <a:gd name="connsiteX17" fmla="*/ 1675416 w 1773594"/>
              <a:gd name="connsiteY17" fmla="*/ 1428751 h 1690689"/>
              <a:gd name="connsiteX18" fmla="*/ 1773594 w 1773594"/>
              <a:gd name="connsiteY18" fmla="*/ 1464469 h 1690689"/>
              <a:gd name="connsiteX0" fmla="*/ 0 w 1773594"/>
              <a:gd name="connsiteY0" fmla="*/ 1402557 h 1690689"/>
              <a:gd name="connsiteX1" fmla="*/ 102321 w 1773594"/>
              <a:gd name="connsiteY1" fmla="*/ 885825 h 1690689"/>
              <a:gd name="connsiteX2" fmla="*/ 186588 w 1773594"/>
              <a:gd name="connsiteY2" fmla="*/ 214313 h 1690689"/>
              <a:gd name="connsiteX3" fmla="*/ 282892 w 1773594"/>
              <a:gd name="connsiteY3" fmla="*/ 0 h 1690689"/>
              <a:gd name="connsiteX4" fmla="*/ 371170 w 1773594"/>
              <a:gd name="connsiteY4" fmla="*/ 1223964 h 1690689"/>
              <a:gd name="connsiteX5" fmla="*/ 479511 w 1773594"/>
              <a:gd name="connsiteY5" fmla="*/ 1690689 h 1690689"/>
              <a:gd name="connsiteX6" fmla="*/ 656069 w 1773594"/>
              <a:gd name="connsiteY6" fmla="*/ 1662113 h 1690689"/>
              <a:gd name="connsiteX7" fmla="*/ 760398 w 1773594"/>
              <a:gd name="connsiteY7" fmla="*/ 1638301 h 1690689"/>
              <a:gd name="connsiteX8" fmla="*/ 846670 w 1773594"/>
              <a:gd name="connsiteY8" fmla="*/ 1571625 h 1690689"/>
              <a:gd name="connsiteX9" fmla="*/ 945557 w 1773594"/>
              <a:gd name="connsiteY9" fmla="*/ 1495425 h 1690689"/>
              <a:gd name="connsiteX10" fmla="*/ 1011422 w 1773594"/>
              <a:gd name="connsiteY10" fmla="*/ 1390650 h 1690689"/>
              <a:gd name="connsiteX11" fmla="*/ 1096924 w 1773594"/>
              <a:gd name="connsiteY11" fmla="*/ 1164431 h 1690689"/>
              <a:gd name="connsiteX12" fmla="*/ 1201791 w 1773594"/>
              <a:gd name="connsiteY12" fmla="*/ 385764 h 1690689"/>
              <a:gd name="connsiteX13" fmla="*/ 1289755 w 1773594"/>
              <a:gd name="connsiteY13" fmla="*/ 183357 h 1690689"/>
              <a:gd name="connsiteX14" fmla="*/ 1393932 w 1773594"/>
              <a:gd name="connsiteY14" fmla="*/ 862014 h 1690689"/>
              <a:gd name="connsiteX15" fmla="*/ 1479941 w 1773594"/>
              <a:gd name="connsiteY15" fmla="*/ 1254920 h 1690689"/>
              <a:gd name="connsiteX16" fmla="*/ 1579751 w 1773594"/>
              <a:gd name="connsiteY16" fmla="*/ 1452563 h 1690689"/>
              <a:gd name="connsiteX17" fmla="*/ 1675416 w 1773594"/>
              <a:gd name="connsiteY17" fmla="*/ 1428751 h 1690689"/>
              <a:gd name="connsiteX18" fmla="*/ 1773594 w 1773594"/>
              <a:gd name="connsiteY18" fmla="*/ 1464469 h 1690689"/>
              <a:gd name="connsiteX0" fmla="*/ 0 w 1773594"/>
              <a:gd name="connsiteY0" fmla="*/ 1402557 h 1690689"/>
              <a:gd name="connsiteX1" fmla="*/ 102321 w 1773594"/>
              <a:gd name="connsiteY1" fmla="*/ 885825 h 1690689"/>
              <a:gd name="connsiteX2" fmla="*/ 186588 w 1773594"/>
              <a:gd name="connsiteY2" fmla="*/ 214313 h 1690689"/>
              <a:gd name="connsiteX3" fmla="*/ 282892 w 1773594"/>
              <a:gd name="connsiteY3" fmla="*/ 0 h 1690689"/>
              <a:gd name="connsiteX4" fmla="*/ 371170 w 1773594"/>
              <a:gd name="connsiteY4" fmla="*/ 1223964 h 1690689"/>
              <a:gd name="connsiteX5" fmla="*/ 479511 w 1773594"/>
              <a:gd name="connsiteY5" fmla="*/ 1690689 h 1690689"/>
              <a:gd name="connsiteX6" fmla="*/ 656069 w 1773594"/>
              <a:gd name="connsiteY6" fmla="*/ 1662113 h 1690689"/>
              <a:gd name="connsiteX7" fmla="*/ 760398 w 1773594"/>
              <a:gd name="connsiteY7" fmla="*/ 1638301 h 1690689"/>
              <a:gd name="connsiteX8" fmla="*/ 846670 w 1773594"/>
              <a:gd name="connsiteY8" fmla="*/ 1571625 h 1690689"/>
              <a:gd name="connsiteX9" fmla="*/ 945557 w 1773594"/>
              <a:gd name="connsiteY9" fmla="*/ 1495425 h 1690689"/>
              <a:gd name="connsiteX10" fmla="*/ 1033492 w 1773594"/>
              <a:gd name="connsiteY10" fmla="*/ 1109662 h 1690689"/>
              <a:gd name="connsiteX11" fmla="*/ 1096924 w 1773594"/>
              <a:gd name="connsiteY11" fmla="*/ 1164431 h 1690689"/>
              <a:gd name="connsiteX12" fmla="*/ 1201791 w 1773594"/>
              <a:gd name="connsiteY12" fmla="*/ 385764 h 1690689"/>
              <a:gd name="connsiteX13" fmla="*/ 1289755 w 1773594"/>
              <a:gd name="connsiteY13" fmla="*/ 183357 h 1690689"/>
              <a:gd name="connsiteX14" fmla="*/ 1393932 w 1773594"/>
              <a:gd name="connsiteY14" fmla="*/ 862014 h 1690689"/>
              <a:gd name="connsiteX15" fmla="*/ 1479941 w 1773594"/>
              <a:gd name="connsiteY15" fmla="*/ 1254920 h 1690689"/>
              <a:gd name="connsiteX16" fmla="*/ 1579751 w 1773594"/>
              <a:gd name="connsiteY16" fmla="*/ 1452563 h 1690689"/>
              <a:gd name="connsiteX17" fmla="*/ 1675416 w 1773594"/>
              <a:gd name="connsiteY17" fmla="*/ 1428751 h 1690689"/>
              <a:gd name="connsiteX18" fmla="*/ 1773594 w 1773594"/>
              <a:gd name="connsiteY18" fmla="*/ 1464469 h 1690689"/>
              <a:gd name="connsiteX0" fmla="*/ 0 w 1773594"/>
              <a:gd name="connsiteY0" fmla="*/ 1402557 h 1690689"/>
              <a:gd name="connsiteX1" fmla="*/ 102321 w 1773594"/>
              <a:gd name="connsiteY1" fmla="*/ 885825 h 1690689"/>
              <a:gd name="connsiteX2" fmla="*/ 186588 w 1773594"/>
              <a:gd name="connsiteY2" fmla="*/ 214313 h 1690689"/>
              <a:gd name="connsiteX3" fmla="*/ 282892 w 1773594"/>
              <a:gd name="connsiteY3" fmla="*/ 0 h 1690689"/>
              <a:gd name="connsiteX4" fmla="*/ 371170 w 1773594"/>
              <a:gd name="connsiteY4" fmla="*/ 1223964 h 1690689"/>
              <a:gd name="connsiteX5" fmla="*/ 479511 w 1773594"/>
              <a:gd name="connsiteY5" fmla="*/ 1690689 h 1690689"/>
              <a:gd name="connsiteX6" fmla="*/ 656069 w 1773594"/>
              <a:gd name="connsiteY6" fmla="*/ 1662113 h 1690689"/>
              <a:gd name="connsiteX7" fmla="*/ 760398 w 1773594"/>
              <a:gd name="connsiteY7" fmla="*/ 1638301 h 1690689"/>
              <a:gd name="connsiteX8" fmla="*/ 846670 w 1773594"/>
              <a:gd name="connsiteY8" fmla="*/ 1571625 h 1690689"/>
              <a:gd name="connsiteX9" fmla="*/ 945557 w 1773594"/>
              <a:gd name="connsiteY9" fmla="*/ 1495425 h 1690689"/>
              <a:gd name="connsiteX10" fmla="*/ 1033492 w 1773594"/>
              <a:gd name="connsiteY10" fmla="*/ 1109662 h 1690689"/>
              <a:gd name="connsiteX11" fmla="*/ 1133038 w 1773594"/>
              <a:gd name="connsiteY11" fmla="*/ 597694 h 1690689"/>
              <a:gd name="connsiteX12" fmla="*/ 1201791 w 1773594"/>
              <a:gd name="connsiteY12" fmla="*/ 385764 h 1690689"/>
              <a:gd name="connsiteX13" fmla="*/ 1289755 w 1773594"/>
              <a:gd name="connsiteY13" fmla="*/ 183357 h 1690689"/>
              <a:gd name="connsiteX14" fmla="*/ 1393932 w 1773594"/>
              <a:gd name="connsiteY14" fmla="*/ 862014 h 1690689"/>
              <a:gd name="connsiteX15" fmla="*/ 1479941 w 1773594"/>
              <a:gd name="connsiteY15" fmla="*/ 1254920 h 1690689"/>
              <a:gd name="connsiteX16" fmla="*/ 1579751 w 1773594"/>
              <a:gd name="connsiteY16" fmla="*/ 1452563 h 1690689"/>
              <a:gd name="connsiteX17" fmla="*/ 1675416 w 1773594"/>
              <a:gd name="connsiteY17" fmla="*/ 1428751 h 1690689"/>
              <a:gd name="connsiteX18" fmla="*/ 1773594 w 1773594"/>
              <a:gd name="connsiteY18" fmla="*/ 1464469 h 1690689"/>
              <a:gd name="connsiteX0" fmla="*/ 0 w 1773594"/>
              <a:gd name="connsiteY0" fmla="*/ 1402557 h 1690689"/>
              <a:gd name="connsiteX1" fmla="*/ 102321 w 1773594"/>
              <a:gd name="connsiteY1" fmla="*/ 885825 h 1690689"/>
              <a:gd name="connsiteX2" fmla="*/ 186588 w 1773594"/>
              <a:gd name="connsiteY2" fmla="*/ 214313 h 1690689"/>
              <a:gd name="connsiteX3" fmla="*/ 282892 w 1773594"/>
              <a:gd name="connsiteY3" fmla="*/ 0 h 1690689"/>
              <a:gd name="connsiteX4" fmla="*/ 371170 w 1773594"/>
              <a:gd name="connsiteY4" fmla="*/ 1223964 h 1690689"/>
              <a:gd name="connsiteX5" fmla="*/ 479511 w 1773594"/>
              <a:gd name="connsiteY5" fmla="*/ 1690689 h 1690689"/>
              <a:gd name="connsiteX6" fmla="*/ 656069 w 1773594"/>
              <a:gd name="connsiteY6" fmla="*/ 1662113 h 1690689"/>
              <a:gd name="connsiteX7" fmla="*/ 760398 w 1773594"/>
              <a:gd name="connsiteY7" fmla="*/ 1638301 h 1690689"/>
              <a:gd name="connsiteX8" fmla="*/ 846670 w 1773594"/>
              <a:gd name="connsiteY8" fmla="*/ 1571625 h 1690689"/>
              <a:gd name="connsiteX9" fmla="*/ 945557 w 1773594"/>
              <a:gd name="connsiteY9" fmla="*/ 1495425 h 1690689"/>
              <a:gd name="connsiteX10" fmla="*/ 1033492 w 1773594"/>
              <a:gd name="connsiteY10" fmla="*/ 1109662 h 1690689"/>
              <a:gd name="connsiteX11" fmla="*/ 1133038 w 1773594"/>
              <a:gd name="connsiteY11" fmla="*/ 597694 h 1690689"/>
              <a:gd name="connsiteX12" fmla="*/ 1215836 w 1773594"/>
              <a:gd name="connsiteY12" fmla="*/ 19052 h 1690689"/>
              <a:gd name="connsiteX13" fmla="*/ 1289755 w 1773594"/>
              <a:gd name="connsiteY13" fmla="*/ 183357 h 1690689"/>
              <a:gd name="connsiteX14" fmla="*/ 1393932 w 1773594"/>
              <a:gd name="connsiteY14" fmla="*/ 862014 h 1690689"/>
              <a:gd name="connsiteX15" fmla="*/ 1479941 w 1773594"/>
              <a:gd name="connsiteY15" fmla="*/ 1254920 h 1690689"/>
              <a:gd name="connsiteX16" fmla="*/ 1579751 w 1773594"/>
              <a:gd name="connsiteY16" fmla="*/ 1452563 h 1690689"/>
              <a:gd name="connsiteX17" fmla="*/ 1675416 w 1773594"/>
              <a:gd name="connsiteY17" fmla="*/ 1428751 h 1690689"/>
              <a:gd name="connsiteX18" fmla="*/ 1773594 w 1773594"/>
              <a:gd name="connsiteY18" fmla="*/ 1464469 h 1690689"/>
              <a:gd name="connsiteX0" fmla="*/ 0 w 1773594"/>
              <a:gd name="connsiteY0" fmla="*/ 1402557 h 1690689"/>
              <a:gd name="connsiteX1" fmla="*/ 102321 w 1773594"/>
              <a:gd name="connsiteY1" fmla="*/ 885825 h 1690689"/>
              <a:gd name="connsiteX2" fmla="*/ 186588 w 1773594"/>
              <a:gd name="connsiteY2" fmla="*/ 214313 h 1690689"/>
              <a:gd name="connsiteX3" fmla="*/ 282892 w 1773594"/>
              <a:gd name="connsiteY3" fmla="*/ 0 h 1690689"/>
              <a:gd name="connsiteX4" fmla="*/ 371170 w 1773594"/>
              <a:gd name="connsiteY4" fmla="*/ 1223964 h 1690689"/>
              <a:gd name="connsiteX5" fmla="*/ 479511 w 1773594"/>
              <a:gd name="connsiteY5" fmla="*/ 1690689 h 1690689"/>
              <a:gd name="connsiteX6" fmla="*/ 656069 w 1773594"/>
              <a:gd name="connsiteY6" fmla="*/ 1662113 h 1690689"/>
              <a:gd name="connsiteX7" fmla="*/ 760398 w 1773594"/>
              <a:gd name="connsiteY7" fmla="*/ 1638301 h 1690689"/>
              <a:gd name="connsiteX8" fmla="*/ 846670 w 1773594"/>
              <a:gd name="connsiteY8" fmla="*/ 1571625 h 1690689"/>
              <a:gd name="connsiteX9" fmla="*/ 945557 w 1773594"/>
              <a:gd name="connsiteY9" fmla="*/ 1495425 h 1690689"/>
              <a:gd name="connsiteX10" fmla="*/ 1033492 w 1773594"/>
              <a:gd name="connsiteY10" fmla="*/ 1109662 h 1690689"/>
              <a:gd name="connsiteX11" fmla="*/ 1133038 w 1773594"/>
              <a:gd name="connsiteY11" fmla="*/ 597694 h 1690689"/>
              <a:gd name="connsiteX12" fmla="*/ 1215836 w 1773594"/>
              <a:gd name="connsiteY12" fmla="*/ 19052 h 1690689"/>
              <a:gd name="connsiteX13" fmla="*/ 1313831 w 1773594"/>
              <a:gd name="connsiteY13" fmla="*/ 754857 h 1690689"/>
              <a:gd name="connsiteX14" fmla="*/ 1393932 w 1773594"/>
              <a:gd name="connsiteY14" fmla="*/ 862014 h 1690689"/>
              <a:gd name="connsiteX15" fmla="*/ 1479941 w 1773594"/>
              <a:gd name="connsiteY15" fmla="*/ 1254920 h 1690689"/>
              <a:gd name="connsiteX16" fmla="*/ 1579751 w 1773594"/>
              <a:gd name="connsiteY16" fmla="*/ 1452563 h 1690689"/>
              <a:gd name="connsiteX17" fmla="*/ 1675416 w 1773594"/>
              <a:gd name="connsiteY17" fmla="*/ 1428751 h 1690689"/>
              <a:gd name="connsiteX18" fmla="*/ 1773594 w 1773594"/>
              <a:gd name="connsiteY18" fmla="*/ 1464469 h 1690689"/>
              <a:gd name="connsiteX0" fmla="*/ 0 w 1773594"/>
              <a:gd name="connsiteY0" fmla="*/ 1402557 h 1690689"/>
              <a:gd name="connsiteX1" fmla="*/ 102321 w 1773594"/>
              <a:gd name="connsiteY1" fmla="*/ 885825 h 1690689"/>
              <a:gd name="connsiteX2" fmla="*/ 186588 w 1773594"/>
              <a:gd name="connsiteY2" fmla="*/ 214313 h 1690689"/>
              <a:gd name="connsiteX3" fmla="*/ 282892 w 1773594"/>
              <a:gd name="connsiteY3" fmla="*/ 0 h 1690689"/>
              <a:gd name="connsiteX4" fmla="*/ 371170 w 1773594"/>
              <a:gd name="connsiteY4" fmla="*/ 1223964 h 1690689"/>
              <a:gd name="connsiteX5" fmla="*/ 479511 w 1773594"/>
              <a:gd name="connsiteY5" fmla="*/ 1690689 h 1690689"/>
              <a:gd name="connsiteX6" fmla="*/ 656069 w 1773594"/>
              <a:gd name="connsiteY6" fmla="*/ 1662113 h 1690689"/>
              <a:gd name="connsiteX7" fmla="*/ 760398 w 1773594"/>
              <a:gd name="connsiteY7" fmla="*/ 1638301 h 1690689"/>
              <a:gd name="connsiteX8" fmla="*/ 846670 w 1773594"/>
              <a:gd name="connsiteY8" fmla="*/ 1571625 h 1690689"/>
              <a:gd name="connsiteX9" fmla="*/ 945557 w 1773594"/>
              <a:gd name="connsiteY9" fmla="*/ 1495425 h 1690689"/>
              <a:gd name="connsiteX10" fmla="*/ 1033492 w 1773594"/>
              <a:gd name="connsiteY10" fmla="*/ 1109662 h 1690689"/>
              <a:gd name="connsiteX11" fmla="*/ 1133038 w 1773594"/>
              <a:gd name="connsiteY11" fmla="*/ 597694 h 1690689"/>
              <a:gd name="connsiteX12" fmla="*/ 1215836 w 1773594"/>
              <a:gd name="connsiteY12" fmla="*/ 19052 h 1690689"/>
              <a:gd name="connsiteX13" fmla="*/ 1313831 w 1773594"/>
              <a:gd name="connsiteY13" fmla="*/ 754857 h 1690689"/>
              <a:gd name="connsiteX14" fmla="*/ 1393932 w 1773594"/>
              <a:gd name="connsiteY14" fmla="*/ 862014 h 1690689"/>
              <a:gd name="connsiteX15" fmla="*/ 1479941 w 1773594"/>
              <a:gd name="connsiteY15" fmla="*/ 1254920 h 1690689"/>
              <a:gd name="connsiteX16" fmla="*/ 1579751 w 1773594"/>
              <a:gd name="connsiteY16" fmla="*/ 1452563 h 1690689"/>
              <a:gd name="connsiteX17" fmla="*/ 1675416 w 1773594"/>
              <a:gd name="connsiteY17" fmla="*/ 1428751 h 1690689"/>
              <a:gd name="connsiteX18" fmla="*/ 1773594 w 1773594"/>
              <a:gd name="connsiteY18" fmla="*/ 1464469 h 1690689"/>
              <a:gd name="connsiteX0" fmla="*/ 0 w 1773594"/>
              <a:gd name="connsiteY0" fmla="*/ 1402557 h 1690689"/>
              <a:gd name="connsiteX1" fmla="*/ 102321 w 1773594"/>
              <a:gd name="connsiteY1" fmla="*/ 885825 h 1690689"/>
              <a:gd name="connsiteX2" fmla="*/ 186588 w 1773594"/>
              <a:gd name="connsiteY2" fmla="*/ 214313 h 1690689"/>
              <a:gd name="connsiteX3" fmla="*/ 282892 w 1773594"/>
              <a:gd name="connsiteY3" fmla="*/ 0 h 1690689"/>
              <a:gd name="connsiteX4" fmla="*/ 371170 w 1773594"/>
              <a:gd name="connsiteY4" fmla="*/ 1223964 h 1690689"/>
              <a:gd name="connsiteX5" fmla="*/ 479511 w 1773594"/>
              <a:gd name="connsiteY5" fmla="*/ 1690689 h 1690689"/>
              <a:gd name="connsiteX6" fmla="*/ 656069 w 1773594"/>
              <a:gd name="connsiteY6" fmla="*/ 1662113 h 1690689"/>
              <a:gd name="connsiteX7" fmla="*/ 760398 w 1773594"/>
              <a:gd name="connsiteY7" fmla="*/ 1638301 h 1690689"/>
              <a:gd name="connsiteX8" fmla="*/ 846670 w 1773594"/>
              <a:gd name="connsiteY8" fmla="*/ 1571625 h 1690689"/>
              <a:gd name="connsiteX9" fmla="*/ 945557 w 1773594"/>
              <a:gd name="connsiteY9" fmla="*/ 1495425 h 1690689"/>
              <a:gd name="connsiteX10" fmla="*/ 1033492 w 1773594"/>
              <a:gd name="connsiteY10" fmla="*/ 1109662 h 1690689"/>
              <a:gd name="connsiteX11" fmla="*/ 1133038 w 1773594"/>
              <a:gd name="connsiteY11" fmla="*/ 597694 h 1690689"/>
              <a:gd name="connsiteX12" fmla="*/ 1215836 w 1773594"/>
              <a:gd name="connsiteY12" fmla="*/ 19052 h 1690689"/>
              <a:gd name="connsiteX13" fmla="*/ 1313831 w 1773594"/>
              <a:gd name="connsiteY13" fmla="*/ 754857 h 1690689"/>
              <a:gd name="connsiteX14" fmla="*/ 1393932 w 1773594"/>
              <a:gd name="connsiteY14" fmla="*/ 862014 h 1690689"/>
              <a:gd name="connsiteX15" fmla="*/ 1479941 w 1773594"/>
              <a:gd name="connsiteY15" fmla="*/ 1254920 h 1690689"/>
              <a:gd name="connsiteX16" fmla="*/ 1579751 w 1773594"/>
              <a:gd name="connsiteY16" fmla="*/ 1452563 h 1690689"/>
              <a:gd name="connsiteX17" fmla="*/ 1675416 w 1773594"/>
              <a:gd name="connsiteY17" fmla="*/ 1428751 h 1690689"/>
              <a:gd name="connsiteX18" fmla="*/ 1773594 w 1773594"/>
              <a:gd name="connsiteY18" fmla="*/ 1464469 h 1690689"/>
              <a:gd name="connsiteX0" fmla="*/ 0 w 1773594"/>
              <a:gd name="connsiteY0" fmla="*/ 1402557 h 1690689"/>
              <a:gd name="connsiteX1" fmla="*/ 102321 w 1773594"/>
              <a:gd name="connsiteY1" fmla="*/ 885825 h 1690689"/>
              <a:gd name="connsiteX2" fmla="*/ 186588 w 1773594"/>
              <a:gd name="connsiteY2" fmla="*/ 214313 h 1690689"/>
              <a:gd name="connsiteX3" fmla="*/ 282892 w 1773594"/>
              <a:gd name="connsiteY3" fmla="*/ 0 h 1690689"/>
              <a:gd name="connsiteX4" fmla="*/ 371170 w 1773594"/>
              <a:gd name="connsiteY4" fmla="*/ 1223964 h 1690689"/>
              <a:gd name="connsiteX5" fmla="*/ 479511 w 1773594"/>
              <a:gd name="connsiteY5" fmla="*/ 1690689 h 1690689"/>
              <a:gd name="connsiteX6" fmla="*/ 656069 w 1773594"/>
              <a:gd name="connsiteY6" fmla="*/ 1662113 h 1690689"/>
              <a:gd name="connsiteX7" fmla="*/ 760398 w 1773594"/>
              <a:gd name="connsiteY7" fmla="*/ 1638301 h 1690689"/>
              <a:gd name="connsiteX8" fmla="*/ 846670 w 1773594"/>
              <a:gd name="connsiteY8" fmla="*/ 1571625 h 1690689"/>
              <a:gd name="connsiteX9" fmla="*/ 945557 w 1773594"/>
              <a:gd name="connsiteY9" fmla="*/ 1495425 h 1690689"/>
              <a:gd name="connsiteX10" fmla="*/ 1033492 w 1773594"/>
              <a:gd name="connsiteY10" fmla="*/ 1109662 h 1690689"/>
              <a:gd name="connsiteX11" fmla="*/ 1133038 w 1773594"/>
              <a:gd name="connsiteY11" fmla="*/ 597694 h 1690689"/>
              <a:gd name="connsiteX12" fmla="*/ 1215836 w 1773594"/>
              <a:gd name="connsiteY12" fmla="*/ 19052 h 1690689"/>
              <a:gd name="connsiteX13" fmla="*/ 1313831 w 1773594"/>
              <a:gd name="connsiteY13" fmla="*/ 754857 h 1690689"/>
              <a:gd name="connsiteX14" fmla="*/ 1393932 w 1773594"/>
              <a:gd name="connsiteY14" fmla="*/ 862014 h 1690689"/>
              <a:gd name="connsiteX15" fmla="*/ 1479941 w 1773594"/>
              <a:gd name="connsiteY15" fmla="*/ 1254920 h 1690689"/>
              <a:gd name="connsiteX16" fmla="*/ 1579751 w 1773594"/>
              <a:gd name="connsiteY16" fmla="*/ 1452563 h 1690689"/>
              <a:gd name="connsiteX17" fmla="*/ 1675416 w 1773594"/>
              <a:gd name="connsiteY17" fmla="*/ 1428751 h 1690689"/>
              <a:gd name="connsiteX18" fmla="*/ 1773594 w 1773594"/>
              <a:gd name="connsiteY18" fmla="*/ 1464469 h 1690689"/>
              <a:gd name="connsiteX0" fmla="*/ 0 w 1773594"/>
              <a:gd name="connsiteY0" fmla="*/ 1402557 h 1690689"/>
              <a:gd name="connsiteX1" fmla="*/ 102321 w 1773594"/>
              <a:gd name="connsiteY1" fmla="*/ 885825 h 1690689"/>
              <a:gd name="connsiteX2" fmla="*/ 186588 w 1773594"/>
              <a:gd name="connsiteY2" fmla="*/ 214313 h 1690689"/>
              <a:gd name="connsiteX3" fmla="*/ 282892 w 1773594"/>
              <a:gd name="connsiteY3" fmla="*/ 0 h 1690689"/>
              <a:gd name="connsiteX4" fmla="*/ 371170 w 1773594"/>
              <a:gd name="connsiteY4" fmla="*/ 1223964 h 1690689"/>
              <a:gd name="connsiteX5" fmla="*/ 479511 w 1773594"/>
              <a:gd name="connsiteY5" fmla="*/ 1690689 h 1690689"/>
              <a:gd name="connsiteX6" fmla="*/ 656069 w 1773594"/>
              <a:gd name="connsiteY6" fmla="*/ 1662113 h 1690689"/>
              <a:gd name="connsiteX7" fmla="*/ 760398 w 1773594"/>
              <a:gd name="connsiteY7" fmla="*/ 1638301 h 1690689"/>
              <a:gd name="connsiteX8" fmla="*/ 846670 w 1773594"/>
              <a:gd name="connsiteY8" fmla="*/ 1571625 h 1690689"/>
              <a:gd name="connsiteX9" fmla="*/ 945557 w 1773594"/>
              <a:gd name="connsiteY9" fmla="*/ 1495425 h 1690689"/>
              <a:gd name="connsiteX10" fmla="*/ 1033492 w 1773594"/>
              <a:gd name="connsiteY10" fmla="*/ 1109662 h 1690689"/>
              <a:gd name="connsiteX11" fmla="*/ 1133038 w 1773594"/>
              <a:gd name="connsiteY11" fmla="*/ 597694 h 1690689"/>
              <a:gd name="connsiteX12" fmla="*/ 1215836 w 1773594"/>
              <a:gd name="connsiteY12" fmla="*/ 19052 h 1690689"/>
              <a:gd name="connsiteX13" fmla="*/ 1313831 w 1773594"/>
              <a:gd name="connsiteY13" fmla="*/ 754857 h 1690689"/>
              <a:gd name="connsiteX14" fmla="*/ 1393932 w 1773594"/>
              <a:gd name="connsiteY14" fmla="*/ 862014 h 1690689"/>
              <a:gd name="connsiteX15" fmla="*/ 1479941 w 1773594"/>
              <a:gd name="connsiteY15" fmla="*/ 1254920 h 1690689"/>
              <a:gd name="connsiteX16" fmla="*/ 1579751 w 1773594"/>
              <a:gd name="connsiteY16" fmla="*/ 1452563 h 1690689"/>
              <a:gd name="connsiteX17" fmla="*/ 1675416 w 1773594"/>
              <a:gd name="connsiteY17" fmla="*/ 1428751 h 1690689"/>
              <a:gd name="connsiteX18" fmla="*/ 1773594 w 1773594"/>
              <a:gd name="connsiteY18" fmla="*/ 1464469 h 1690689"/>
              <a:gd name="connsiteX0" fmla="*/ 0 w 1773594"/>
              <a:gd name="connsiteY0" fmla="*/ 1402557 h 1690689"/>
              <a:gd name="connsiteX1" fmla="*/ 102321 w 1773594"/>
              <a:gd name="connsiteY1" fmla="*/ 885825 h 1690689"/>
              <a:gd name="connsiteX2" fmla="*/ 186588 w 1773594"/>
              <a:gd name="connsiteY2" fmla="*/ 214313 h 1690689"/>
              <a:gd name="connsiteX3" fmla="*/ 282892 w 1773594"/>
              <a:gd name="connsiteY3" fmla="*/ 0 h 1690689"/>
              <a:gd name="connsiteX4" fmla="*/ 371170 w 1773594"/>
              <a:gd name="connsiteY4" fmla="*/ 1223964 h 1690689"/>
              <a:gd name="connsiteX5" fmla="*/ 479511 w 1773594"/>
              <a:gd name="connsiteY5" fmla="*/ 1690689 h 1690689"/>
              <a:gd name="connsiteX6" fmla="*/ 656069 w 1773594"/>
              <a:gd name="connsiteY6" fmla="*/ 1662113 h 1690689"/>
              <a:gd name="connsiteX7" fmla="*/ 760398 w 1773594"/>
              <a:gd name="connsiteY7" fmla="*/ 1638301 h 1690689"/>
              <a:gd name="connsiteX8" fmla="*/ 846670 w 1773594"/>
              <a:gd name="connsiteY8" fmla="*/ 1571625 h 1690689"/>
              <a:gd name="connsiteX9" fmla="*/ 945557 w 1773594"/>
              <a:gd name="connsiteY9" fmla="*/ 1495425 h 1690689"/>
              <a:gd name="connsiteX10" fmla="*/ 1033492 w 1773594"/>
              <a:gd name="connsiteY10" fmla="*/ 1109662 h 1690689"/>
              <a:gd name="connsiteX11" fmla="*/ 1133038 w 1773594"/>
              <a:gd name="connsiteY11" fmla="*/ 597694 h 1690689"/>
              <a:gd name="connsiteX12" fmla="*/ 1215836 w 1773594"/>
              <a:gd name="connsiteY12" fmla="*/ 19052 h 1690689"/>
              <a:gd name="connsiteX13" fmla="*/ 1313831 w 1773594"/>
              <a:gd name="connsiteY13" fmla="*/ 754857 h 1690689"/>
              <a:gd name="connsiteX14" fmla="*/ 1393932 w 1773594"/>
              <a:gd name="connsiteY14" fmla="*/ 862014 h 1690689"/>
              <a:gd name="connsiteX15" fmla="*/ 1479941 w 1773594"/>
              <a:gd name="connsiteY15" fmla="*/ 1254920 h 1690689"/>
              <a:gd name="connsiteX16" fmla="*/ 1579751 w 1773594"/>
              <a:gd name="connsiteY16" fmla="*/ 1452563 h 1690689"/>
              <a:gd name="connsiteX17" fmla="*/ 1675416 w 1773594"/>
              <a:gd name="connsiteY17" fmla="*/ 1428751 h 1690689"/>
              <a:gd name="connsiteX18" fmla="*/ 1773594 w 1773594"/>
              <a:gd name="connsiteY18" fmla="*/ 1464469 h 1690689"/>
              <a:gd name="connsiteX0" fmla="*/ 0 w 1773594"/>
              <a:gd name="connsiteY0" fmla="*/ 1402557 h 1690689"/>
              <a:gd name="connsiteX1" fmla="*/ 102321 w 1773594"/>
              <a:gd name="connsiteY1" fmla="*/ 885825 h 1690689"/>
              <a:gd name="connsiteX2" fmla="*/ 186588 w 1773594"/>
              <a:gd name="connsiteY2" fmla="*/ 214313 h 1690689"/>
              <a:gd name="connsiteX3" fmla="*/ 282892 w 1773594"/>
              <a:gd name="connsiteY3" fmla="*/ 0 h 1690689"/>
              <a:gd name="connsiteX4" fmla="*/ 371170 w 1773594"/>
              <a:gd name="connsiteY4" fmla="*/ 1223964 h 1690689"/>
              <a:gd name="connsiteX5" fmla="*/ 479511 w 1773594"/>
              <a:gd name="connsiteY5" fmla="*/ 1690689 h 1690689"/>
              <a:gd name="connsiteX6" fmla="*/ 656069 w 1773594"/>
              <a:gd name="connsiteY6" fmla="*/ 1662113 h 1690689"/>
              <a:gd name="connsiteX7" fmla="*/ 760398 w 1773594"/>
              <a:gd name="connsiteY7" fmla="*/ 1638301 h 1690689"/>
              <a:gd name="connsiteX8" fmla="*/ 846670 w 1773594"/>
              <a:gd name="connsiteY8" fmla="*/ 1571625 h 1690689"/>
              <a:gd name="connsiteX9" fmla="*/ 945557 w 1773594"/>
              <a:gd name="connsiteY9" fmla="*/ 1495425 h 1690689"/>
              <a:gd name="connsiteX10" fmla="*/ 1033492 w 1773594"/>
              <a:gd name="connsiteY10" fmla="*/ 1109662 h 1690689"/>
              <a:gd name="connsiteX11" fmla="*/ 1133038 w 1773594"/>
              <a:gd name="connsiteY11" fmla="*/ 597694 h 1690689"/>
              <a:gd name="connsiteX12" fmla="*/ 1215836 w 1773594"/>
              <a:gd name="connsiteY12" fmla="*/ 19052 h 1690689"/>
              <a:gd name="connsiteX13" fmla="*/ 1313831 w 1773594"/>
              <a:gd name="connsiteY13" fmla="*/ 754857 h 1690689"/>
              <a:gd name="connsiteX14" fmla="*/ 1393932 w 1773594"/>
              <a:gd name="connsiteY14" fmla="*/ 862014 h 1690689"/>
              <a:gd name="connsiteX15" fmla="*/ 1479941 w 1773594"/>
              <a:gd name="connsiteY15" fmla="*/ 1254920 h 1690689"/>
              <a:gd name="connsiteX16" fmla="*/ 1579751 w 1773594"/>
              <a:gd name="connsiteY16" fmla="*/ 1452563 h 1690689"/>
              <a:gd name="connsiteX17" fmla="*/ 1675416 w 1773594"/>
              <a:gd name="connsiteY17" fmla="*/ 1428751 h 1690689"/>
              <a:gd name="connsiteX18" fmla="*/ 1773594 w 1773594"/>
              <a:gd name="connsiteY18" fmla="*/ 1464469 h 1690689"/>
              <a:gd name="connsiteX0" fmla="*/ 0 w 1773594"/>
              <a:gd name="connsiteY0" fmla="*/ 1402557 h 1690689"/>
              <a:gd name="connsiteX1" fmla="*/ 102321 w 1773594"/>
              <a:gd name="connsiteY1" fmla="*/ 885825 h 1690689"/>
              <a:gd name="connsiteX2" fmla="*/ 186588 w 1773594"/>
              <a:gd name="connsiteY2" fmla="*/ 214313 h 1690689"/>
              <a:gd name="connsiteX3" fmla="*/ 282892 w 1773594"/>
              <a:gd name="connsiteY3" fmla="*/ 0 h 1690689"/>
              <a:gd name="connsiteX4" fmla="*/ 371170 w 1773594"/>
              <a:gd name="connsiteY4" fmla="*/ 1223964 h 1690689"/>
              <a:gd name="connsiteX5" fmla="*/ 479511 w 1773594"/>
              <a:gd name="connsiteY5" fmla="*/ 1690689 h 1690689"/>
              <a:gd name="connsiteX6" fmla="*/ 656069 w 1773594"/>
              <a:gd name="connsiteY6" fmla="*/ 1662113 h 1690689"/>
              <a:gd name="connsiteX7" fmla="*/ 760398 w 1773594"/>
              <a:gd name="connsiteY7" fmla="*/ 1638301 h 1690689"/>
              <a:gd name="connsiteX8" fmla="*/ 846670 w 1773594"/>
              <a:gd name="connsiteY8" fmla="*/ 1571625 h 1690689"/>
              <a:gd name="connsiteX9" fmla="*/ 945557 w 1773594"/>
              <a:gd name="connsiteY9" fmla="*/ 1495425 h 1690689"/>
              <a:gd name="connsiteX10" fmla="*/ 1033492 w 1773594"/>
              <a:gd name="connsiteY10" fmla="*/ 1109662 h 1690689"/>
              <a:gd name="connsiteX11" fmla="*/ 1133038 w 1773594"/>
              <a:gd name="connsiteY11" fmla="*/ 597694 h 1690689"/>
              <a:gd name="connsiteX12" fmla="*/ 1215836 w 1773594"/>
              <a:gd name="connsiteY12" fmla="*/ 19052 h 1690689"/>
              <a:gd name="connsiteX13" fmla="*/ 1313831 w 1773594"/>
              <a:gd name="connsiteY13" fmla="*/ 754857 h 1690689"/>
              <a:gd name="connsiteX14" fmla="*/ 1393932 w 1773594"/>
              <a:gd name="connsiteY14" fmla="*/ 862014 h 1690689"/>
              <a:gd name="connsiteX15" fmla="*/ 1479941 w 1773594"/>
              <a:gd name="connsiteY15" fmla="*/ 1254920 h 1690689"/>
              <a:gd name="connsiteX16" fmla="*/ 1579751 w 1773594"/>
              <a:gd name="connsiteY16" fmla="*/ 1452563 h 1690689"/>
              <a:gd name="connsiteX17" fmla="*/ 1675416 w 1773594"/>
              <a:gd name="connsiteY17" fmla="*/ 1428751 h 1690689"/>
              <a:gd name="connsiteX18" fmla="*/ 1773594 w 1773594"/>
              <a:gd name="connsiteY18" fmla="*/ 1464469 h 1690689"/>
              <a:gd name="connsiteX0" fmla="*/ 0 w 1773594"/>
              <a:gd name="connsiteY0" fmla="*/ 1402557 h 1690689"/>
              <a:gd name="connsiteX1" fmla="*/ 102321 w 1773594"/>
              <a:gd name="connsiteY1" fmla="*/ 885825 h 1690689"/>
              <a:gd name="connsiteX2" fmla="*/ 186588 w 1773594"/>
              <a:gd name="connsiteY2" fmla="*/ 214313 h 1690689"/>
              <a:gd name="connsiteX3" fmla="*/ 282892 w 1773594"/>
              <a:gd name="connsiteY3" fmla="*/ 0 h 1690689"/>
              <a:gd name="connsiteX4" fmla="*/ 371170 w 1773594"/>
              <a:gd name="connsiteY4" fmla="*/ 1223964 h 1690689"/>
              <a:gd name="connsiteX5" fmla="*/ 479511 w 1773594"/>
              <a:gd name="connsiteY5" fmla="*/ 1690689 h 1690689"/>
              <a:gd name="connsiteX6" fmla="*/ 656069 w 1773594"/>
              <a:gd name="connsiteY6" fmla="*/ 1662113 h 1690689"/>
              <a:gd name="connsiteX7" fmla="*/ 760398 w 1773594"/>
              <a:gd name="connsiteY7" fmla="*/ 1638301 h 1690689"/>
              <a:gd name="connsiteX8" fmla="*/ 846670 w 1773594"/>
              <a:gd name="connsiteY8" fmla="*/ 1571625 h 1690689"/>
              <a:gd name="connsiteX9" fmla="*/ 945557 w 1773594"/>
              <a:gd name="connsiteY9" fmla="*/ 1495425 h 1690689"/>
              <a:gd name="connsiteX10" fmla="*/ 1033492 w 1773594"/>
              <a:gd name="connsiteY10" fmla="*/ 1109662 h 1690689"/>
              <a:gd name="connsiteX11" fmla="*/ 1133038 w 1773594"/>
              <a:gd name="connsiteY11" fmla="*/ 597694 h 1690689"/>
              <a:gd name="connsiteX12" fmla="*/ 1215836 w 1773594"/>
              <a:gd name="connsiteY12" fmla="*/ 19052 h 1690689"/>
              <a:gd name="connsiteX13" fmla="*/ 1313831 w 1773594"/>
              <a:gd name="connsiteY13" fmla="*/ 754857 h 1690689"/>
              <a:gd name="connsiteX14" fmla="*/ 1393932 w 1773594"/>
              <a:gd name="connsiteY14" fmla="*/ 862014 h 1690689"/>
              <a:gd name="connsiteX15" fmla="*/ 1479941 w 1773594"/>
              <a:gd name="connsiteY15" fmla="*/ 1254920 h 1690689"/>
              <a:gd name="connsiteX16" fmla="*/ 1579751 w 1773594"/>
              <a:gd name="connsiteY16" fmla="*/ 1452563 h 1690689"/>
              <a:gd name="connsiteX17" fmla="*/ 1675416 w 1773594"/>
              <a:gd name="connsiteY17" fmla="*/ 1428751 h 1690689"/>
              <a:gd name="connsiteX18" fmla="*/ 1773594 w 1773594"/>
              <a:gd name="connsiteY18" fmla="*/ 1464469 h 1690689"/>
              <a:gd name="connsiteX0" fmla="*/ 0 w 1773594"/>
              <a:gd name="connsiteY0" fmla="*/ 1402557 h 1733341"/>
              <a:gd name="connsiteX1" fmla="*/ 102321 w 1773594"/>
              <a:gd name="connsiteY1" fmla="*/ 885825 h 1733341"/>
              <a:gd name="connsiteX2" fmla="*/ 186588 w 1773594"/>
              <a:gd name="connsiteY2" fmla="*/ 214313 h 1733341"/>
              <a:gd name="connsiteX3" fmla="*/ 282892 w 1773594"/>
              <a:gd name="connsiteY3" fmla="*/ 0 h 1733341"/>
              <a:gd name="connsiteX4" fmla="*/ 371170 w 1773594"/>
              <a:gd name="connsiteY4" fmla="*/ 1223964 h 1733341"/>
              <a:gd name="connsiteX5" fmla="*/ 479511 w 1773594"/>
              <a:gd name="connsiteY5" fmla="*/ 1690689 h 1733341"/>
              <a:gd name="connsiteX6" fmla="*/ 656069 w 1773594"/>
              <a:gd name="connsiteY6" fmla="*/ 1662113 h 1733341"/>
              <a:gd name="connsiteX7" fmla="*/ 760398 w 1773594"/>
              <a:gd name="connsiteY7" fmla="*/ 1638301 h 1733341"/>
              <a:gd name="connsiteX8" fmla="*/ 846670 w 1773594"/>
              <a:gd name="connsiteY8" fmla="*/ 1571625 h 1733341"/>
              <a:gd name="connsiteX9" fmla="*/ 945557 w 1773594"/>
              <a:gd name="connsiteY9" fmla="*/ 1495425 h 1733341"/>
              <a:gd name="connsiteX10" fmla="*/ 1033492 w 1773594"/>
              <a:gd name="connsiteY10" fmla="*/ 1109662 h 1733341"/>
              <a:gd name="connsiteX11" fmla="*/ 1133038 w 1773594"/>
              <a:gd name="connsiteY11" fmla="*/ 597694 h 1733341"/>
              <a:gd name="connsiteX12" fmla="*/ 1215836 w 1773594"/>
              <a:gd name="connsiteY12" fmla="*/ 19052 h 1733341"/>
              <a:gd name="connsiteX13" fmla="*/ 1313831 w 1773594"/>
              <a:gd name="connsiteY13" fmla="*/ 754857 h 1733341"/>
              <a:gd name="connsiteX14" fmla="*/ 1405970 w 1773594"/>
              <a:gd name="connsiteY14" fmla="*/ 1704977 h 1733341"/>
              <a:gd name="connsiteX15" fmla="*/ 1479941 w 1773594"/>
              <a:gd name="connsiteY15" fmla="*/ 1254920 h 1733341"/>
              <a:gd name="connsiteX16" fmla="*/ 1579751 w 1773594"/>
              <a:gd name="connsiteY16" fmla="*/ 1452563 h 1733341"/>
              <a:gd name="connsiteX17" fmla="*/ 1675416 w 1773594"/>
              <a:gd name="connsiteY17" fmla="*/ 1428751 h 1733341"/>
              <a:gd name="connsiteX18" fmla="*/ 1773594 w 1773594"/>
              <a:gd name="connsiteY18" fmla="*/ 1464469 h 1733341"/>
              <a:gd name="connsiteX0" fmla="*/ 0 w 1773594"/>
              <a:gd name="connsiteY0" fmla="*/ 1402557 h 1988311"/>
              <a:gd name="connsiteX1" fmla="*/ 102321 w 1773594"/>
              <a:gd name="connsiteY1" fmla="*/ 885825 h 1988311"/>
              <a:gd name="connsiteX2" fmla="*/ 186588 w 1773594"/>
              <a:gd name="connsiteY2" fmla="*/ 214313 h 1988311"/>
              <a:gd name="connsiteX3" fmla="*/ 282892 w 1773594"/>
              <a:gd name="connsiteY3" fmla="*/ 0 h 1988311"/>
              <a:gd name="connsiteX4" fmla="*/ 371170 w 1773594"/>
              <a:gd name="connsiteY4" fmla="*/ 1223964 h 1988311"/>
              <a:gd name="connsiteX5" fmla="*/ 479511 w 1773594"/>
              <a:gd name="connsiteY5" fmla="*/ 1690689 h 1988311"/>
              <a:gd name="connsiteX6" fmla="*/ 656069 w 1773594"/>
              <a:gd name="connsiteY6" fmla="*/ 1662113 h 1988311"/>
              <a:gd name="connsiteX7" fmla="*/ 760398 w 1773594"/>
              <a:gd name="connsiteY7" fmla="*/ 1638301 h 1988311"/>
              <a:gd name="connsiteX8" fmla="*/ 846670 w 1773594"/>
              <a:gd name="connsiteY8" fmla="*/ 1571625 h 1988311"/>
              <a:gd name="connsiteX9" fmla="*/ 945557 w 1773594"/>
              <a:gd name="connsiteY9" fmla="*/ 1495425 h 1988311"/>
              <a:gd name="connsiteX10" fmla="*/ 1033492 w 1773594"/>
              <a:gd name="connsiteY10" fmla="*/ 1109662 h 1988311"/>
              <a:gd name="connsiteX11" fmla="*/ 1133038 w 1773594"/>
              <a:gd name="connsiteY11" fmla="*/ 597694 h 1988311"/>
              <a:gd name="connsiteX12" fmla="*/ 1215836 w 1773594"/>
              <a:gd name="connsiteY12" fmla="*/ 19052 h 1988311"/>
              <a:gd name="connsiteX13" fmla="*/ 1313831 w 1773594"/>
              <a:gd name="connsiteY13" fmla="*/ 754857 h 1988311"/>
              <a:gd name="connsiteX14" fmla="*/ 1405970 w 1773594"/>
              <a:gd name="connsiteY14" fmla="*/ 1704977 h 1988311"/>
              <a:gd name="connsiteX15" fmla="*/ 1504017 w 1773594"/>
              <a:gd name="connsiteY15" fmla="*/ 1978820 h 1988311"/>
              <a:gd name="connsiteX16" fmla="*/ 1579751 w 1773594"/>
              <a:gd name="connsiteY16" fmla="*/ 1452563 h 1988311"/>
              <a:gd name="connsiteX17" fmla="*/ 1675416 w 1773594"/>
              <a:gd name="connsiteY17" fmla="*/ 1428751 h 1988311"/>
              <a:gd name="connsiteX18" fmla="*/ 1773594 w 1773594"/>
              <a:gd name="connsiteY18" fmla="*/ 1464469 h 1988311"/>
              <a:gd name="connsiteX0" fmla="*/ 0 w 1773594"/>
              <a:gd name="connsiteY0" fmla="*/ 1402557 h 1988311"/>
              <a:gd name="connsiteX1" fmla="*/ 102321 w 1773594"/>
              <a:gd name="connsiteY1" fmla="*/ 885825 h 1988311"/>
              <a:gd name="connsiteX2" fmla="*/ 186588 w 1773594"/>
              <a:gd name="connsiteY2" fmla="*/ 214313 h 1988311"/>
              <a:gd name="connsiteX3" fmla="*/ 282892 w 1773594"/>
              <a:gd name="connsiteY3" fmla="*/ 0 h 1988311"/>
              <a:gd name="connsiteX4" fmla="*/ 371170 w 1773594"/>
              <a:gd name="connsiteY4" fmla="*/ 1223964 h 1988311"/>
              <a:gd name="connsiteX5" fmla="*/ 479511 w 1773594"/>
              <a:gd name="connsiteY5" fmla="*/ 1690689 h 1988311"/>
              <a:gd name="connsiteX6" fmla="*/ 656069 w 1773594"/>
              <a:gd name="connsiteY6" fmla="*/ 1662113 h 1988311"/>
              <a:gd name="connsiteX7" fmla="*/ 760398 w 1773594"/>
              <a:gd name="connsiteY7" fmla="*/ 1638301 h 1988311"/>
              <a:gd name="connsiteX8" fmla="*/ 846670 w 1773594"/>
              <a:gd name="connsiteY8" fmla="*/ 1571625 h 1988311"/>
              <a:gd name="connsiteX9" fmla="*/ 945557 w 1773594"/>
              <a:gd name="connsiteY9" fmla="*/ 1495425 h 1988311"/>
              <a:gd name="connsiteX10" fmla="*/ 1033492 w 1773594"/>
              <a:gd name="connsiteY10" fmla="*/ 1109662 h 1988311"/>
              <a:gd name="connsiteX11" fmla="*/ 1133038 w 1773594"/>
              <a:gd name="connsiteY11" fmla="*/ 597694 h 1988311"/>
              <a:gd name="connsiteX12" fmla="*/ 1215836 w 1773594"/>
              <a:gd name="connsiteY12" fmla="*/ 19052 h 1988311"/>
              <a:gd name="connsiteX13" fmla="*/ 1313831 w 1773594"/>
              <a:gd name="connsiteY13" fmla="*/ 754857 h 1988311"/>
              <a:gd name="connsiteX14" fmla="*/ 1405970 w 1773594"/>
              <a:gd name="connsiteY14" fmla="*/ 1704977 h 1988311"/>
              <a:gd name="connsiteX15" fmla="*/ 1504017 w 1773594"/>
              <a:gd name="connsiteY15" fmla="*/ 1978820 h 1988311"/>
              <a:gd name="connsiteX16" fmla="*/ 1579751 w 1773594"/>
              <a:gd name="connsiteY16" fmla="*/ 1452563 h 1988311"/>
              <a:gd name="connsiteX17" fmla="*/ 1675416 w 1773594"/>
              <a:gd name="connsiteY17" fmla="*/ 1428751 h 1988311"/>
              <a:gd name="connsiteX18" fmla="*/ 1773594 w 1773594"/>
              <a:gd name="connsiteY18" fmla="*/ 1464469 h 1988311"/>
              <a:gd name="connsiteX0" fmla="*/ 0 w 1773594"/>
              <a:gd name="connsiteY0" fmla="*/ 1402557 h 1988311"/>
              <a:gd name="connsiteX1" fmla="*/ 102321 w 1773594"/>
              <a:gd name="connsiteY1" fmla="*/ 885825 h 1988311"/>
              <a:gd name="connsiteX2" fmla="*/ 186588 w 1773594"/>
              <a:gd name="connsiteY2" fmla="*/ 214313 h 1988311"/>
              <a:gd name="connsiteX3" fmla="*/ 282892 w 1773594"/>
              <a:gd name="connsiteY3" fmla="*/ 0 h 1988311"/>
              <a:gd name="connsiteX4" fmla="*/ 371170 w 1773594"/>
              <a:gd name="connsiteY4" fmla="*/ 1223964 h 1988311"/>
              <a:gd name="connsiteX5" fmla="*/ 479511 w 1773594"/>
              <a:gd name="connsiteY5" fmla="*/ 1690689 h 1988311"/>
              <a:gd name="connsiteX6" fmla="*/ 656069 w 1773594"/>
              <a:gd name="connsiteY6" fmla="*/ 1662113 h 1988311"/>
              <a:gd name="connsiteX7" fmla="*/ 760398 w 1773594"/>
              <a:gd name="connsiteY7" fmla="*/ 1638301 h 1988311"/>
              <a:gd name="connsiteX8" fmla="*/ 846670 w 1773594"/>
              <a:gd name="connsiteY8" fmla="*/ 1571625 h 1988311"/>
              <a:gd name="connsiteX9" fmla="*/ 945557 w 1773594"/>
              <a:gd name="connsiteY9" fmla="*/ 1495425 h 1988311"/>
              <a:gd name="connsiteX10" fmla="*/ 1033492 w 1773594"/>
              <a:gd name="connsiteY10" fmla="*/ 1109662 h 1988311"/>
              <a:gd name="connsiteX11" fmla="*/ 1133038 w 1773594"/>
              <a:gd name="connsiteY11" fmla="*/ 597694 h 1988311"/>
              <a:gd name="connsiteX12" fmla="*/ 1215836 w 1773594"/>
              <a:gd name="connsiteY12" fmla="*/ 19052 h 1988311"/>
              <a:gd name="connsiteX13" fmla="*/ 1313831 w 1773594"/>
              <a:gd name="connsiteY13" fmla="*/ 754857 h 1988311"/>
              <a:gd name="connsiteX14" fmla="*/ 1405970 w 1773594"/>
              <a:gd name="connsiteY14" fmla="*/ 1704977 h 1988311"/>
              <a:gd name="connsiteX15" fmla="*/ 1504017 w 1773594"/>
              <a:gd name="connsiteY15" fmla="*/ 1978820 h 1988311"/>
              <a:gd name="connsiteX16" fmla="*/ 1579751 w 1773594"/>
              <a:gd name="connsiteY16" fmla="*/ 1452563 h 1988311"/>
              <a:gd name="connsiteX17" fmla="*/ 1675416 w 1773594"/>
              <a:gd name="connsiteY17" fmla="*/ 1428751 h 1988311"/>
              <a:gd name="connsiteX18" fmla="*/ 1773594 w 1773594"/>
              <a:gd name="connsiteY18" fmla="*/ 1464469 h 1988311"/>
              <a:gd name="connsiteX0" fmla="*/ 0 w 1773594"/>
              <a:gd name="connsiteY0" fmla="*/ 1402557 h 1988311"/>
              <a:gd name="connsiteX1" fmla="*/ 102321 w 1773594"/>
              <a:gd name="connsiteY1" fmla="*/ 885825 h 1988311"/>
              <a:gd name="connsiteX2" fmla="*/ 186588 w 1773594"/>
              <a:gd name="connsiteY2" fmla="*/ 214313 h 1988311"/>
              <a:gd name="connsiteX3" fmla="*/ 282892 w 1773594"/>
              <a:gd name="connsiteY3" fmla="*/ 0 h 1988311"/>
              <a:gd name="connsiteX4" fmla="*/ 371170 w 1773594"/>
              <a:gd name="connsiteY4" fmla="*/ 1223964 h 1988311"/>
              <a:gd name="connsiteX5" fmla="*/ 479511 w 1773594"/>
              <a:gd name="connsiteY5" fmla="*/ 1690689 h 1988311"/>
              <a:gd name="connsiteX6" fmla="*/ 656069 w 1773594"/>
              <a:gd name="connsiteY6" fmla="*/ 1662113 h 1988311"/>
              <a:gd name="connsiteX7" fmla="*/ 760398 w 1773594"/>
              <a:gd name="connsiteY7" fmla="*/ 1638301 h 1988311"/>
              <a:gd name="connsiteX8" fmla="*/ 846670 w 1773594"/>
              <a:gd name="connsiteY8" fmla="*/ 1571625 h 1988311"/>
              <a:gd name="connsiteX9" fmla="*/ 945557 w 1773594"/>
              <a:gd name="connsiteY9" fmla="*/ 1495425 h 1988311"/>
              <a:gd name="connsiteX10" fmla="*/ 1033492 w 1773594"/>
              <a:gd name="connsiteY10" fmla="*/ 1109662 h 1988311"/>
              <a:gd name="connsiteX11" fmla="*/ 1133038 w 1773594"/>
              <a:gd name="connsiteY11" fmla="*/ 597694 h 1988311"/>
              <a:gd name="connsiteX12" fmla="*/ 1215836 w 1773594"/>
              <a:gd name="connsiteY12" fmla="*/ 19052 h 1988311"/>
              <a:gd name="connsiteX13" fmla="*/ 1313831 w 1773594"/>
              <a:gd name="connsiteY13" fmla="*/ 754857 h 1988311"/>
              <a:gd name="connsiteX14" fmla="*/ 1405970 w 1773594"/>
              <a:gd name="connsiteY14" fmla="*/ 1704977 h 1988311"/>
              <a:gd name="connsiteX15" fmla="*/ 1504017 w 1773594"/>
              <a:gd name="connsiteY15" fmla="*/ 1978820 h 1988311"/>
              <a:gd name="connsiteX16" fmla="*/ 1579751 w 1773594"/>
              <a:gd name="connsiteY16" fmla="*/ 1452563 h 1988311"/>
              <a:gd name="connsiteX17" fmla="*/ 1675416 w 1773594"/>
              <a:gd name="connsiteY17" fmla="*/ 1428751 h 1988311"/>
              <a:gd name="connsiteX18" fmla="*/ 1773594 w 1773594"/>
              <a:gd name="connsiteY18" fmla="*/ 1464469 h 1988311"/>
              <a:gd name="connsiteX0" fmla="*/ 0 w 1773594"/>
              <a:gd name="connsiteY0" fmla="*/ 1402557 h 1988311"/>
              <a:gd name="connsiteX1" fmla="*/ 102321 w 1773594"/>
              <a:gd name="connsiteY1" fmla="*/ 885825 h 1988311"/>
              <a:gd name="connsiteX2" fmla="*/ 186588 w 1773594"/>
              <a:gd name="connsiteY2" fmla="*/ 214313 h 1988311"/>
              <a:gd name="connsiteX3" fmla="*/ 282892 w 1773594"/>
              <a:gd name="connsiteY3" fmla="*/ 0 h 1988311"/>
              <a:gd name="connsiteX4" fmla="*/ 371170 w 1773594"/>
              <a:gd name="connsiteY4" fmla="*/ 1223964 h 1988311"/>
              <a:gd name="connsiteX5" fmla="*/ 479511 w 1773594"/>
              <a:gd name="connsiteY5" fmla="*/ 1690689 h 1988311"/>
              <a:gd name="connsiteX6" fmla="*/ 656069 w 1773594"/>
              <a:gd name="connsiteY6" fmla="*/ 1662113 h 1988311"/>
              <a:gd name="connsiteX7" fmla="*/ 760398 w 1773594"/>
              <a:gd name="connsiteY7" fmla="*/ 1638301 h 1988311"/>
              <a:gd name="connsiteX8" fmla="*/ 846670 w 1773594"/>
              <a:gd name="connsiteY8" fmla="*/ 1571625 h 1988311"/>
              <a:gd name="connsiteX9" fmla="*/ 945557 w 1773594"/>
              <a:gd name="connsiteY9" fmla="*/ 1495425 h 1988311"/>
              <a:gd name="connsiteX10" fmla="*/ 1033492 w 1773594"/>
              <a:gd name="connsiteY10" fmla="*/ 1109662 h 1988311"/>
              <a:gd name="connsiteX11" fmla="*/ 1133038 w 1773594"/>
              <a:gd name="connsiteY11" fmla="*/ 597694 h 1988311"/>
              <a:gd name="connsiteX12" fmla="*/ 1215836 w 1773594"/>
              <a:gd name="connsiteY12" fmla="*/ 19052 h 1988311"/>
              <a:gd name="connsiteX13" fmla="*/ 1313831 w 1773594"/>
              <a:gd name="connsiteY13" fmla="*/ 754857 h 1988311"/>
              <a:gd name="connsiteX14" fmla="*/ 1405970 w 1773594"/>
              <a:gd name="connsiteY14" fmla="*/ 1704977 h 1988311"/>
              <a:gd name="connsiteX15" fmla="*/ 1504017 w 1773594"/>
              <a:gd name="connsiteY15" fmla="*/ 1978820 h 1988311"/>
              <a:gd name="connsiteX16" fmla="*/ 1579751 w 1773594"/>
              <a:gd name="connsiteY16" fmla="*/ 1452563 h 1988311"/>
              <a:gd name="connsiteX17" fmla="*/ 1675416 w 1773594"/>
              <a:gd name="connsiteY17" fmla="*/ 1428751 h 1988311"/>
              <a:gd name="connsiteX18" fmla="*/ 1773594 w 1773594"/>
              <a:gd name="connsiteY18" fmla="*/ 1464469 h 1988311"/>
              <a:gd name="connsiteX0" fmla="*/ 0 w 1773594"/>
              <a:gd name="connsiteY0" fmla="*/ 1402557 h 2071688"/>
              <a:gd name="connsiteX1" fmla="*/ 102321 w 1773594"/>
              <a:gd name="connsiteY1" fmla="*/ 885825 h 2071688"/>
              <a:gd name="connsiteX2" fmla="*/ 186588 w 1773594"/>
              <a:gd name="connsiteY2" fmla="*/ 214313 h 2071688"/>
              <a:gd name="connsiteX3" fmla="*/ 282892 w 1773594"/>
              <a:gd name="connsiteY3" fmla="*/ 0 h 2071688"/>
              <a:gd name="connsiteX4" fmla="*/ 371170 w 1773594"/>
              <a:gd name="connsiteY4" fmla="*/ 1223964 h 2071688"/>
              <a:gd name="connsiteX5" fmla="*/ 479511 w 1773594"/>
              <a:gd name="connsiteY5" fmla="*/ 1690689 h 2071688"/>
              <a:gd name="connsiteX6" fmla="*/ 656069 w 1773594"/>
              <a:gd name="connsiteY6" fmla="*/ 1662113 h 2071688"/>
              <a:gd name="connsiteX7" fmla="*/ 760398 w 1773594"/>
              <a:gd name="connsiteY7" fmla="*/ 1638301 h 2071688"/>
              <a:gd name="connsiteX8" fmla="*/ 846670 w 1773594"/>
              <a:gd name="connsiteY8" fmla="*/ 1571625 h 2071688"/>
              <a:gd name="connsiteX9" fmla="*/ 945557 w 1773594"/>
              <a:gd name="connsiteY9" fmla="*/ 1495425 h 2071688"/>
              <a:gd name="connsiteX10" fmla="*/ 1033492 w 1773594"/>
              <a:gd name="connsiteY10" fmla="*/ 1109662 h 2071688"/>
              <a:gd name="connsiteX11" fmla="*/ 1133038 w 1773594"/>
              <a:gd name="connsiteY11" fmla="*/ 597694 h 2071688"/>
              <a:gd name="connsiteX12" fmla="*/ 1215836 w 1773594"/>
              <a:gd name="connsiteY12" fmla="*/ 19052 h 2071688"/>
              <a:gd name="connsiteX13" fmla="*/ 1313831 w 1773594"/>
              <a:gd name="connsiteY13" fmla="*/ 754857 h 2071688"/>
              <a:gd name="connsiteX14" fmla="*/ 1405970 w 1773594"/>
              <a:gd name="connsiteY14" fmla="*/ 1704977 h 2071688"/>
              <a:gd name="connsiteX15" fmla="*/ 1504017 w 1773594"/>
              <a:gd name="connsiteY15" fmla="*/ 1978820 h 2071688"/>
              <a:gd name="connsiteX16" fmla="*/ 1593795 w 1773594"/>
              <a:gd name="connsiteY16" fmla="*/ 2071688 h 2071688"/>
              <a:gd name="connsiteX17" fmla="*/ 1675416 w 1773594"/>
              <a:gd name="connsiteY17" fmla="*/ 1428751 h 2071688"/>
              <a:gd name="connsiteX18" fmla="*/ 1773594 w 1773594"/>
              <a:gd name="connsiteY18" fmla="*/ 1464469 h 2071688"/>
              <a:gd name="connsiteX0" fmla="*/ 0 w 1773594"/>
              <a:gd name="connsiteY0" fmla="*/ 1402557 h 2071688"/>
              <a:gd name="connsiteX1" fmla="*/ 102321 w 1773594"/>
              <a:gd name="connsiteY1" fmla="*/ 885825 h 2071688"/>
              <a:gd name="connsiteX2" fmla="*/ 186588 w 1773594"/>
              <a:gd name="connsiteY2" fmla="*/ 214313 h 2071688"/>
              <a:gd name="connsiteX3" fmla="*/ 282892 w 1773594"/>
              <a:gd name="connsiteY3" fmla="*/ 0 h 2071688"/>
              <a:gd name="connsiteX4" fmla="*/ 371170 w 1773594"/>
              <a:gd name="connsiteY4" fmla="*/ 1223964 h 2071688"/>
              <a:gd name="connsiteX5" fmla="*/ 479511 w 1773594"/>
              <a:gd name="connsiteY5" fmla="*/ 1690689 h 2071688"/>
              <a:gd name="connsiteX6" fmla="*/ 656069 w 1773594"/>
              <a:gd name="connsiteY6" fmla="*/ 1662113 h 2071688"/>
              <a:gd name="connsiteX7" fmla="*/ 760398 w 1773594"/>
              <a:gd name="connsiteY7" fmla="*/ 1638301 h 2071688"/>
              <a:gd name="connsiteX8" fmla="*/ 846670 w 1773594"/>
              <a:gd name="connsiteY8" fmla="*/ 1571625 h 2071688"/>
              <a:gd name="connsiteX9" fmla="*/ 945557 w 1773594"/>
              <a:gd name="connsiteY9" fmla="*/ 1495425 h 2071688"/>
              <a:gd name="connsiteX10" fmla="*/ 1033492 w 1773594"/>
              <a:gd name="connsiteY10" fmla="*/ 1109662 h 2071688"/>
              <a:gd name="connsiteX11" fmla="*/ 1133038 w 1773594"/>
              <a:gd name="connsiteY11" fmla="*/ 597694 h 2071688"/>
              <a:gd name="connsiteX12" fmla="*/ 1215836 w 1773594"/>
              <a:gd name="connsiteY12" fmla="*/ 19052 h 2071688"/>
              <a:gd name="connsiteX13" fmla="*/ 1313831 w 1773594"/>
              <a:gd name="connsiteY13" fmla="*/ 754857 h 2071688"/>
              <a:gd name="connsiteX14" fmla="*/ 1405970 w 1773594"/>
              <a:gd name="connsiteY14" fmla="*/ 1704977 h 2071688"/>
              <a:gd name="connsiteX15" fmla="*/ 1504017 w 1773594"/>
              <a:gd name="connsiteY15" fmla="*/ 1978820 h 2071688"/>
              <a:gd name="connsiteX16" fmla="*/ 1593795 w 1773594"/>
              <a:gd name="connsiteY16" fmla="*/ 2071688 h 2071688"/>
              <a:gd name="connsiteX17" fmla="*/ 1675416 w 1773594"/>
              <a:gd name="connsiteY17" fmla="*/ 1428751 h 2071688"/>
              <a:gd name="connsiteX18" fmla="*/ 1773594 w 1773594"/>
              <a:gd name="connsiteY18" fmla="*/ 1464469 h 2071688"/>
              <a:gd name="connsiteX0" fmla="*/ 0 w 1773594"/>
              <a:gd name="connsiteY0" fmla="*/ 1402557 h 2071688"/>
              <a:gd name="connsiteX1" fmla="*/ 102321 w 1773594"/>
              <a:gd name="connsiteY1" fmla="*/ 885825 h 2071688"/>
              <a:gd name="connsiteX2" fmla="*/ 186588 w 1773594"/>
              <a:gd name="connsiteY2" fmla="*/ 214313 h 2071688"/>
              <a:gd name="connsiteX3" fmla="*/ 282892 w 1773594"/>
              <a:gd name="connsiteY3" fmla="*/ 0 h 2071688"/>
              <a:gd name="connsiteX4" fmla="*/ 371170 w 1773594"/>
              <a:gd name="connsiteY4" fmla="*/ 1223964 h 2071688"/>
              <a:gd name="connsiteX5" fmla="*/ 479511 w 1773594"/>
              <a:gd name="connsiteY5" fmla="*/ 1690689 h 2071688"/>
              <a:gd name="connsiteX6" fmla="*/ 656069 w 1773594"/>
              <a:gd name="connsiteY6" fmla="*/ 1662113 h 2071688"/>
              <a:gd name="connsiteX7" fmla="*/ 760398 w 1773594"/>
              <a:gd name="connsiteY7" fmla="*/ 1638301 h 2071688"/>
              <a:gd name="connsiteX8" fmla="*/ 846670 w 1773594"/>
              <a:gd name="connsiteY8" fmla="*/ 1571625 h 2071688"/>
              <a:gd name="connsiteX9" fmla="*/ 945557 w 1773594"/>
              <a:gd name="connsiteY9" fmla="*/ 1495425 h 2071688"/>
              <a:gd name="connsiteX10" fmla="*/ 1033492 w 1773594"/>
              <a:gd name="connsiteY10" fmla="*/ 1109662 h 2071688"/>
              <a:gd name="connsiteX11" fmla="*/ 1133038 w 1773594"/>
              <a:gd name="connsiteY11" fmla="*/ 597694 h 2071688"/>
              <a:gd name="connsiteX12" fmla="*/ 1215836 w 1773594"/>
              <a:gd name="connsiteY12" fmla="*/ 19052 h 2071688"/>
              <a:gd name="connsiteX13" fmla="*/ 1313831 w 1773594"/>
              <a:gd name="connsiteY13" fmla="*/ 754857 h 2071688"/>
              <a:gd name="connsiteX14" fmla="*/ 1405970 w 1773594"/>
              <a:gd name="connsiteY14" fmla="*/ 1704977 h 2071688"/>
              <a:gd name="connsiteX15" fmla="*/ 1504017 w 1773594"/>
              <a:gd name="connsiteY15" fmla="*/ 1978820 h 2071688"/>
              <a:gd name="connsiteX16" fmla="*/ 1593795 w 1773594"/>
              <a:gd name="connsiteY16" fmla="*/ 2071688 h 2071688"/>
              <a:gd name="connsiteX17" fmla="*/ 1681435 w 1773594"/>
              <a:gd name="connsiteY17" fmla="*/ 1852613 h 2071688"/>
              <a:gd name="connsiteX18" fmla="*/ 1773594 w 1773594"/>
              <a:gd name="connsiteY18" fmla="*/ 1464469 h 2071688"/>
              <a:gd name="connsiteX0" fmla="*/ 0 w 1885948"/>
              <a:gd name="connsiteY0" fmla="*/ 1402557 h 2071688"/>
              <a:gd name="connsiteX1" fmla="*/ 102321 w 1885948"/>
              <a:gd name="connsiteY1" fmla="*/ 885825 h 2071688"/>
              <a:gd name="connsiteX2" fmla="*/ 186588 w 1885948"/>
              <a:gd name="connsiteY2" fmla="*/ 214313 h 2071688"/>
              <a:gd name="connsiteX3" fmla="*/ 282892 w 1885948"/>
              <a:gd name="connsiteY3" fmla="*/ 0 h 2071688"/>
              <a:gd name="connsiteX4" fmla="*/ 371170 w 1885948"/>
              <a:gd name="connsiteY4" fmla="*/ 1223964 h 2071688"/>
              <a:gd name="connsiteX5" fmla="*/ 479511 w 1885948"/>
              <a:gd name="connsiteY5" fmla="*/ 1690689 h 2071688"/>
              <a:gd name="connsiteX6" fmla="*/ 656069 w 1885948"/>
              <a:gd name="connsiteY6" fmla="*/ 1662113 h 2071688"/>
              <a:gd name="connsiteX7" fmla="*/ 760398 w 1885948"/>
              <a:gd name="connsiteY7" fmla="*/ 1638301 h 2071688"/>
              <a:gd name="connsiteX8" fmla="*/ 846670 w 1885948"/>
              <a:gd name="connsiteY8" fmla="*/ 1571625 h 2071688"/>
              <a:gd name="connsiteX9" fmla="*/ 945557 w 1885948"/>
              <a:gd name="connsiteY9" fmla="*/ 1495425 h 2071688"/>
              <a:gd name="connsiteX10" fmla="*/ 1033492 w 1885948"/>
              <a:gd name="connsiteY10" fmla="*/ 1109662 h 2071688"/>
              <a:gd name="connsiteX11" fmla="*/ 1133038 w 1885948"/>
              <a:gd name="connsiteY11" fmla="*/ 597694 h 2071688"/>
              <a:gd name="connsiteX12" fmla="*/ 1215836 w 1885948"/>
              <a:gd name="connsiteY12" fmla="*/ 19052 h 2071688"/>
              <a:gd name="connsiteX13" fmla="*/ 1313831 w 1885948"/>
              <a:gd name="connsiteY13" fmla="*/ 754857 h 2071688"/>
              <a:gd name="connsiteX14" fmla="*/ 1405970 w 1885948"/>
              <a:gd name="connsiteY14" fmla="*/ 1704977 h 2071688"/>
              <a:gd name="connsiteX15" fmla="*/ 1504017 w 1885948"/>
              <a:gd name="connsiteY15" fmla="*/ 1978820 h 2071688"/>
              <a:gd name="connsiteX16" fmla="*/ 1593795 w 1885948"/>
              <a:gd name="connsiteY16" fmla="*/ 2071688 h 2071688"/>
              <a:gd name="connsiteX17" fmla="*/ 1681435 w 1885948"/>
              <a:gd name="connsiteY17" fmla="*/ 1852613 h 2071688"/>
              <a:gd name="connsiteX18" fmla="*/ 1885948 w 1885948"/>
              <a:gd name="connsiteY18" fmla="*/ 1559719 h 2071688"/>
              <a:gd name="connsiteX0" fmla="*/ 0 w 1885948"/>
              <a:gd name="connsiteY0" fmla="*/ 1402557 h 2071688"/>
              <a:gd name="connsiteX1" fmla="*/ 102321 w 1885948"/>
              <a:gd name="connsiteY1" fmla="*/ 885825 h 2071688"/>
              <a:gd name="connsiteX2" fmla="*/ 186588 w 1885948"/>
              <a:gd name="connsiteY2" fmla="*/ 214313 h 2071688"/>
              <a:gd name="connsiteX3" fmla="*/ 282892 w 1885948"/>
              <a:gd name="connsiteY3" fmla="*/ 0 h 2071688"/>
              <a:gd name="connsiteX4" fmla="*/ 371170 w 1885948"/>
              <a:gd name="connsiteY4" fmla="*/ 1223964 h 2071688"/>
              <a:gd name="connsiteX5" fmla="*/ 479511 w 1885948"/>
              <a:gd name="connsiteY5" fmla="*/ 1690689 h 2071688"/>
              <a:gd name="connsiteX6" fmla="*/ 656069 w 1885948"/>
              <a:gd name="connsiteY6" fmla="*/ 1662113 h 2071688"/>
              <a:gd name="connsiteX7" fmla="*/ 760398 w 1885948"/>
              <a:gd name="connsiteY7" fmla="*/ 1638301 h 2071688"/>
              <a:gd name="connsiteX8" fmla="*/ 846670 w 1885948"/>
              <a:gd name="connsiteY8" fmla="*/ 1571625 h 2071688"/>
              <a:gd name="connsiteX9" fmla="*/ 945557 w 1885948"/>
              <a:gd name="connsiteY9" fmla="*/ 1495425 h 2071688"/>
              <a:gd name="connsiteX10" fmla="*/ 1033492 w 1885948"/>
              <a:gd name="connsiteY10" fmla="*/ 1109662 h 2071688"/>
              <a:gd name="connsiteX11" fmla="*/ 1133038 w 1885948"/>
              <a:gd name="connsiteY11" fmla="*/ 597694 h 2071688"/>
              <a:gd name="connsiteX12" fmla="*/ 1215836 w 1885948"/>
              <a:gd name="connsiteY12" fmla="*/ 19052 h 2071688"/>
              <a:gd name="connsiteX13" fmla="*/ 1313831 w 1885948"/>
              <a:gd name="connsiteY13" fmla="*/ 754857 h 2071688"/>
              <a:gd name="connsiteX14" fmla="*/ 1405970 w 1885948"/>
              <a:gd name="connsiteY14" fmla="*/ 1704977 h 2071688"/>
              <a:gd name="connsiteX15" fmla="*/ 1504017 w 1885948"/>
              <a:gd name="connsiteY15" fmla="*/ 1978820 h 2071688"/>
              <a:gd name="connsiteX16" fmla="*/ 1593795 w 1885948"/>
              <a:gd name="connsiteY16" fmla="*/ 2071688 h 2071688"/>
              <a:gd name="connsiteX17" fmla="*/ 1681435 w 1885948"/>
              <a:gd name="connsiteY17" fmla="*/ 1852613 h 2071688"/>
              <a:gd name="connsiteX18" fmla="*/ 1799676 w 1885948"/>
              <a:gd name="connsiteY18" fmla="*/ 1714501 h 2071688"/>
              <a:gd name="connsiteX19" fmla="*/ 1885948 w 1885948"/>
              <a:gd name="connsiteY19" fmla="*/ 1559719 h 2071688"/>
              <a:gd name="connsiteX0" fmla="*/ 0 w 1885948"/>
              <a:gd name="connsiteY0" fmla="*/ 1402557 h 2071688"/>
              <a:gd name="connsiteX1" fmla="*/ 102321 w 1885948"/>
              <a:gd name="connsiteY1" fmla="*/ 885825 h 2071688"/>
              <a:gd name="connsiteX2" fmla="*/ 186588 w 1885948"/>
              <a:gd name="connsiteY2" fmla="*/ 214313 h 2071688"/>
              <a:gd name="connsiteX3" fmla="*/ 282892 w 1885948"/>
              <a:gd name="connsiteY3" fmla="*/ 0 h 2071688"/>
              <a:gd name="connsiteX4" fmla="*/ 371170 w 1885948"/>
              <a:gd name="connsiteY4" fmla="*/ 1223964 h 2071688"/>
              <a:gd name="connsiteX5" fmla="*/ 479511 w 1885948"/>
              <a:gd name="connsiteY5" fmla="*/ 1690689 h 2071688"/>
              <a:gd name="connsiteX6" fmla="*/ 656069 w 1885948"/>
              <a:gd name="connsiteY6" fmla="*/ 1662113 h 2071688"/>
              <a:gd name="connsiteX7" fmla="*/ 760398 w 1885948"/>
              <a:gd name="connsiteY7" fmla="*/ 1638301 h 2071688"/>
              <a:gd name="connsiteX8" fmla="*/ 846670 w 1885948"/>
              <a:gd name="connsiteY8" fmla="*/ 1571625 h 2071688"/>
              <a:gd name="connsiteX9" fmla="*/ 945557 w 1885948"/>
              <a:gd name="connsiteY9" fmla="*/ 1495425 h 2071688"/>
              <a:gd name="connsiteX10" fmla="*/ 1033492 w 1885948"/>
              <a:gd name="connsiteY10" fmla="*/ 1109662 h 2071688"/>
              <a:gd name="connsiteX11" fmla="*/ 1133038 w 1885948"/>
              <a:gd name="connsiteY11" fmla="*/ 597694 h 2071688"/>
              <a:gd name="connsiteX12" fmla="*/ 1215836 w 1885948"/>
              <a:gd name="connsiteY12" fmla="*/ 19052 h 2071688"/>
              <a:gd name="connsiteX13" fmla="*/ 1313831 w 1885948"/>
              <a:gd name="connsiteY13" fmla="*/ 754857 h 2071688"/>
              <a:gd name="connsiteX14" fmla="*/ 1405970 w 1885948"/>
              <a:gd name="connsiteY14" fmla="*/ 1704977 h 2071688"/>
              <a:gd name="connsiteX15" fmla="*/ 1504017 w 1885948"/>
              <a:gd name="connsiteY15" fmla="*/ 1978820 h 2071688"/>
              <a:gd name="connsiteX16" fmla="*/ 1593795 w 1885948"/>
              <a:gd name="connsiteY16" fmla="*/ 2071688 h 2071688"/>
              <a:gd name="connsiteX17" fmla="*/ 1681435 w 1885948"/>
              <a:gd name="connsiteY17" fmla="*/ 1852613 h 2071688"/>
              <a:gd name="connsiteX18" fmla="*/ 1785632 w 1885948"/>
              <a:gd name="connsiteY18" fmla="*/ 1795464 h 2071688"/>
              <a:gd name="connsiteX19" fmla="*/ 1885948 w 1885948"/>
              <a:gd name="connsiteY19" fmla="*/ 1559719 h 2071688"/>
              <a:gd name="connsiteX0" fmla="*/ 0 w 1885948"/>
              <a:gd name="connsiteY0" fmla="*/ 1402557 h 2071688"/>
              <a:gd name="connsiteX1" fmla="*/ 102321 w 1885948"/>
              <a:gd name="connsiteY1" fmla="*/ 885825 h 2071688"/>
              <a:gd name="connsiteX2" fmla="*/ 186588 w 1885948"/>
              <a:gd name="connsiteY2" fmla="*/ 214313 h 2071688"/>
              <a:gd name="connsiteX3" fmla="*/ 282892 w 1885948"/>
              <a:gd name="connsiteY3" fmla="*/ 0 h 2071688"/>
              <a:gd name="connsiteX4" fmla="*/ 371170 w 1885948"/>
              <a:gd name="connsiteY4" fmla="*/ 1223964 h 2071688"/>
              <a:gd name="connsiteX5" fmla="*/ 479511 w 1885948"/>
              <a:gd name="connsiteY5" fmla="*/ 1690689 h 2071688"/>
              <a:gd name="connsiteX6" fmla="*/ 656069 w 1885948"/>
              <a:gd name="connsiteY6" fmla="*/ 1662113 h 2071688"/>
              <a:gd name="connsiteX7" fmla="*/ 760398 w 1885948"/>
              <a:gd name="connsiteY7" fmla="*/ 1638301 h 2071688"/>
              <a:gd name="connsiteX8" fmla="*/ 846670 w 1885948"/>
              <a:gd name="connsiteY8" fmla="*/ 1571625 h 2071688"/>
              <a:gd name="connsiteX9" fmla="*/ 945557 w 1885948"/>
              <a:gd name="connsiteY9" fmla="*/ 1495425 h 2071688"/>
              <a:gd name="connsiteX10" fmla="*/ 1033492 w 1885948"/>
              <a:gd name="connsiteY10" fmla="*/ 1109662 h 2071688"/>
              <a:gd name="connsiteX11" fmla="*/ 1133038 w 1885948"/>
              <a:gd name="connsiteY11" fmla="*/ 597694 h 2071688"/>
              <a:gd name="connsiteX12" fmla="*/ 1215836 w 1885948"/>
              <a:gd name="connsiteY12" fmla="*/ 19052 h 2071688"/>
              <a:gd name="connsiteX13" fmla="*/ 1313831 w 1885948"/>
              <a:gd name="connsiteY13" fmla="*/ 754857 h 2071688"/>
              <a:gd name="connsiteX14" fmla="*/ 1405970 w 1885948"/>
              <a:gd name="connsiteY14" fmla="*/ 1704977 h 2071688"/>
              <a:gd name="connsiteX15" fmla="*/ 1504017 w 1885948"/>
              <a:gd name="connsiteY15" fmla="*/ 1978820 h 2071688"/>
              <a:gd name="connsiteX16" fmla="*/ 1593795 w 1885948"/>
              <a:gd name="connsiteY16" fmla="*/ 2071688 h 2071688"/>
              <a:gd name="connsiteX17" fmla="*/ 1681435 w 1885948"/>
              <a:gd name="connsiteY17" fmla="*/ 1852613 h 2071688"/>
              <a:gd name="connsiteX18" fmla="*/ 1785632 w 1885948"/>
              <a:gd name="connsiteY18" fmla="*/ 1795464 h 2071688"/>
              <a:gd name="connsiteX19" fmla="*/ 1885948 w 1885948"/>
              <a:gd name="connsiteY19" fmla="*/ 1559719 h 2071688"/>
              <a:gd name="connsiteX0" fmla="*/ 0 w 1885948"/>
              <a:gd name="connsiteY0" fmla="*/ 1402557 h 2071688"/>
              <a:gd name="connsiteX1" fmla="*/ 102321 w 1885948"/>
              <a:gd name="connsiteY1" fmla="*/ 885825 h 2071688"/>
              <a:gd name="connsiteX2" fmla="*/ 186588 w 1885948"/>
              <a:gd name="connsiteY2" fmla="*/ 214313 h 2071688"/>
              <a:gd name="connsiteX3" fmla="*/ 282892 w 1885948"/>
              <a:gd name="connsiteY3" fmla="*/ 0 h 2071688"/>
              <a:gd name="connsiteX4" fmla="*/ 371170 w 1885948"/>
              <a:gd name="connsiteY4" fmla="*/ 1223964 h 2071688"/>
              <a:gd name="connsiteX5" fmla="*/ 479511 w 1885948"/>
              <a:gd name="connsiteY5" fmla="*/ 1690689 h 2071688"/>
              <a:gd name="connsiteX6" fmla="*/ 656069 w 1885948"/>
              <a:gd name="connsiteY6" fmla="*/ 1662113 h 2071688"/>
              <a:gd name="connsiteX7" fmla="*/ 760398 w 1885948"/>
              <a:gd name="connsiteY7" fmla="*/ 1638301 h 2071688"/>
              <a:gd name="connsiteX8" fmla="*/ 846670 w 1885948"/>
              <a:gd name="connsiteY8" fmla="*/ 1571625 h 2071688"/>
              <a:gd name="connsiteX9" fmla="*/ 945557 w 1885948"/>
              <a:gd name="connsiteY9" fmla="*/ 1495425 h 2071688"/>
              <a:gd name="connsiteX10" fmla="*/ 1033492 w 1885948"/>
              <a:gd name="connsiteY10" fmla="*/ 1109662 h 2071688"/>
              <a:gd name="connsiteX11" fmla="*/ 1133038 w 1885948"/>
              <a:gd name="connsiteY11" fmla="*/ 597694 h 2071688"/>
              <a:gd name="connsiteX12" fmla="*/ 1215836 w 1885948"/>
              <a:gd name="connsiteY12" fmla="*/ 19052 h 2071688"/>
              <a:gd name="connsiteX13" fmla="*/ 1313831 w 1885948"/>
              <a:gd name="connsiteY13" fmla="*/ 754857 h 2071688"/>
              <a:gd name="connsiteX14" fmla="*/ 1405970 w 1885948"/>
              <a:gd name="connsiteY14" fmla="*/ 1704977 h 2071688"/>
              <a:gd name="connsiteX15" fmla="*/ 1504017 w 1885948"/>
              <a:gd name="connsiteY15" fmla="*/ 1978820 h 2071688"/>
              <a:gd name="connsiteX16" fmla="*/ 1593795 w 1885948"/>
              <a:gd name="connsiteY16" fmla="*/ 2071688 h 2071688"/>
              <a:gd name="connsiteX17" fmla="*/ 1681435 w 1885948"/>
              <a:gd name="connsiteY17" fmla="*/ 1852613 h 2071688"/>
              <a:gd name="connsiteX18" fmla="*/ 1785632 w 1885948"/>
              <a:gd name="connsiteY18" fmla="*/ 1795464 h 2071688"/>
              <a:gd name="connsiteX19" fmla="*/ 1885948 w 1885948"/>
              <a:gd name="connsiteY19" fmla="*/ 1559719 h 2071688"/>
              <a:gd name="connsiteX0" fmla="*/ 0 w 1885948"/>
              <a:gd name="connsiteY0" fmla="*/ 1402557 h 2071689"/>
              <a:gd name="connsiteX1" fmla="*/ 102321 w 1885948"/>
              <a:gd name="connsiteY1" fmla="*/ 885825 h 2071689"/>
              <a:gd name="connsiteX2" fmla="*/ 186588 w 1885948"/>
              <a:gd name="connsiteY2" fmla="*/ 214313 h 2071689"/>
              <a:gd name="connsiteX3" fmla="*/ 282892 w 1885948"/>
              <a:gd name="connsiteY3" fmla="*/ 0 h 2071689"/>
              <a:gd name="connsiteX4" fmla="*/ 371170 w 1885948"/>
              <a:gd name="connsiteY4" fmla="*/ 1223964 h 2071689"/>
              <a:gd name="connsiteX5" fmla="*/ 479511 w 1885948"/>
              <a:gd name="connsiteY5" fmla="*/ 1690689 h 2071689"/>
              <a:gd name="connsiteX6" fmla="*/ 656069 w 1885948"/>
              <a:gd name="connsiteY6" fmla="*/ 1662113 h 2071689"/>
              <a:gd name="connsiteX7" fmla="*/ 760398 w 1885948"/>
              <a:gd name="connsiteY7" fmla="*/ 1638301 h 2071689"/>
              <a:gd name="connsiteX8" fmla="*/ 846670 w 1885948"/>
              <a:gd name="connsiteY8" fmla="*/ 1571625 h 2071689"/>
              <a:gd name="connsiteX9" fmla="*/ 945557 w 1885948"/>
              <a:gd name="connsiteY9" fmla="*/ 1495425 h 2071689"/>
              <a:gd name="connsiteX10" fmla="*/ 1033492 w 1885948"/>
              <a:gd name="connsiteY10" fmla="*/ 1109662 h 2071689"/>
              <a:gd name="connsiteX11" fmla="*/ 1133038 w 1885948"/>
              <a:gd name="connsiteY11" fmla="*/ 597694 h 2071689"/>
              <a:gd name="connsiteX12" fmla="*/ 1215836 w 1885948"/>
              <a:gd name="connsiteY12" fmla="*/ 19052 h 2071689"/>
              <a:gd name="connsiteX13" fmla="*/ 1313831 w 1885948"/>
              <a:gd name="connsiteY13" fmla="*/ 754857 h 2071689"/>
              <a:gd name="connsiteX14" fmla="*/ 1405970 w 1885948"/>
              <a:gd name="connsiteY14" fmla="*/ 1704977 h 2071689"/>
              <a:gd name="connsiteX15" fmla="*/ 1504017 w 1885948"/>
              <a:gd name="connsiteY15" fmla="*/ 1978820 h 2071689"/>
              <a:gd name="connsiteX16" fmla="*/ 1593795 w 1885948"/>
              <a:gd name="connsiteY16" fmla="*/ 2071688 h 2071689"/>
              <a:gd name="connsiteX17" fmla="*/ 1681435 w 1885948"/>
              <a:gd name="connsiteY17" fmla="*/ 1852613 h 2071689"/>
              <a:gd name="connsiteX18" fmla="*/ 1785632 w 1885948"/>
              <a:gd name="connsiteY18" fmla="*/ 1795464 h 2071689"/>
              <a:gd name="connsiteX19" fmla="*/ 1885948 w 1885948"/>
              <a:gd name="connsiteY19" fmla="*/ 1559719 h 2071689"/>
              <a:gd name="connsiteX0" fmla="*/ 0 w 1885948"/>
              <a:gd name="connsiteY0" fmla="*/ 1402557 h 2071688"/>
              <a:gd name="connsiteX1" fmla="*/ 102321 w 1885948"/>
              <a:gd name="connsiteY1" fmla="*/ 885825 h 2071688"/>
              <a:gd name="connsiteX2" fmla="*/ 186588 w 1885948"/>
              <a:gd name="connsiteY2" fmla="*/ 214313 h 2071688"/>
              <a:gd name="connsiteX3" fmla="*/ 282892 w 1885948"/>
              <a:gd name="connsiteY3" fmla="*/ 0 h 2071688"/>
              <a:gd name="connsiteX4" fmla="*/ 371170 w 1885948"/>
              <a:gd name="connsiteY4" fmla="*/ 1223964 h 2071688"/>
              <a:gd name="connsiteX5" fmla="*/ 479511 w 1885948"/>
              <a:gd name="connsiteY5" fmla="*/ 1690689 h 2071688"/>
              <a:gd name="connsiteX6" fmla="*/ 656069 w 1885948"/>
              <a:gd name="connsiteY6" fmla="*/ 1662113 h 2071688"/>
              <a:gd name="connsiteX7" fmla="*/ 760398 w 1885948"/>
              <a:gd name="connsiteY7" fmla="*/ 1638301 h 2071688"/>
              <a:gd name="connsiteX8" fmla="*/ 846670 w 1885948"/>
              <a:gd name="connsiteY8" fmla="*/ 1571625 h 2071688"/>
              <a:gd name="connsiteX9" fmla="*/ 945557 w 1885948"/>
              <a:gd name="connsiteY9" fmla="*/ 1495425 h 2071688"/>
              <a:gd name="connsiteX10" fmla="*/ 1033492 w 1885948"/>
              <a:gd name="connsiteY10" fmla="*/ 1109662 h 2071688"/>
              <a:gd name="connsiteX11" fmla="*/ 1133038 w 1885948"/>
              <a:gd name="connsiteY11" fmla="*/ 597694 h 2071688"/>
              <a:gd name="connsiteX12" fmla="*/ 1215836 w 1885948"/>
              <a:gd name="connsiteY12" fmla="*/ 19052 h 2071688"/>
              <a:gd name="connsiteX13" fmla="*/ 1313831 w 1885948"/>
              <a:gd name="connsiteY13" fmla="*/ 754857 h 2071688"/>
              <a:gd name="connsiteX14" fmla="*/ 1405970 w 1885948"/>
              <a:gd name="connsiteY14" fmla="*/ 1704977 h 2071688"/>
              <a:gd name="connsiteX15" fmla="*/ 1504017 w 1885948"/>
              <a:gd name="connsiteY15" fmla="*/ 1978820 h 2071688"/>
              <a:gd name="connsiteX16" fmla="*/ 1593795 w 1885948"/>
              <a:gd name="connsiteY16" fmla="*/ 2071688 h 2071688"/>
              <a:gd name="connsiteX17" fmla="*/ 1681435 w 1885948"/>
              <a:gd name="connsiteY17" fmla="*/ 1852613 h 2071688"/>
              <a:gd name="connsiteX18" fmla="*/ 1785632 w 1885948"/>
              <a:gd name="connsiteY18" fmla="*/ 1795464 h 2071688"/>
              <a:gd name="connsiteX19" fmla="*/ 1885948 w 1885948"/>
              <a:gd name="connsiteY19" fmla="*/ 1559719 h 2071688"/>
              <a:gd name="connsiteX0" fmla="*/ 0 w 1885948"/>
              <a:gd name="connsiteY0" fmla="*/ 1402557 h 2071688"/>
              <a:gd name="connsiteX1" fmla="*/ 102321 w 1885948"/>
              <a:gd name="connsiteY1" fmla="*/ 885825 h 2071688"/>
              <a:gd name="connsiteX2" fmla="*/ 186588 w 1885948"/>
              <a:gd name="connsiteY2" fmla="*/ 214313 h 2071688"/>
              <a:gd name="connsiteX3" fmla="*/ 282892 w 1885948"/>
              <a:gd name="connsiteY3" fmla="*/ 0 h 2071688"/>
              <a:gd name="connsiteX4" fmla="*/ 371170 w 1885948"/>
              <a:gd name="connsiteY4" fmla="*/ 1223964 h 2071688"/>
              <a:gd name="connsiteX5" fmla="*/ 479511 w 1885948"/>
              <a:gd name="connsiteY5" fmla="*/ 1690689 h 2071688"/>
              <a:gd name="connsiteX6" fmla="*/ 656069 w 1885948"/>
              <a:gd name="connsiteY6" fmla="*/ 1662113 h 2071688"/>
              <a:gd name="connsiteX7" fmla="*/ 760398 w 1885948"/>
              <a:gd name="connsiteY7" fmla="*/ 1638301 h 2071688"/>
              <a:gd name="connsiteX8" fmla="*/ 846670 w 1885948"/>
              <a:gd name="connsiteY8" fmla="*/ 1571625 h 2071688"/>
              <a:gd name="connsiteX9" fmla="*/ 945557 w 1885948"/>
              <a:gd name="connsiteY9" fmla="*/ 1495425 h 2071688"/>
              <a:gd name="connsiteX10" fmla="*/ 1033492 w 1885948"/>
              <a:gd name="connsiteY10" fmla="*/ 1109662 h 2071688"/>
              <a:gd name="connsiteX11" fmla="*/ 1133038 w 1885948"/>
              <a:gd name="connsiteY11" fmla="*/ 597694 h 2071688"/>
              <a:gd name="connsiteX12" fmla="*/ 1215836 w 1885948"/>
              <a:gd name="connsiteY12" fmla="*/ 19052 h 2071688"/>
              <a:gd name="connsiteX13" fmla="*/ 1313831 w 1885948"/>
              <a:gd name="connsiteY13" fmla="*/ 754857 h 2071688"/>
              <a:gd name="connsiteX14" fmla="*/ 1405970 w 1885948"/>
              <a:gd name="connsiteY14" fmla="*/ 1704977 h 2071688"/>
              <a:gd name="connsiteX15" fmla="*/ 1504017 w 1885948"/>
              <a:gd name="connsiteY15" fmla="*/ 1978820 h 2071688"/>
              <a:gd name="connsiteX16" fmla="*/ 1593795 w 1885948"/>
              <a:gd name="connsiteY16" fmla="*/ 2071688 h 2071688"/>
              <a:gd name="connsiteX17" fmla="*/ 1681435 w 1885948"/>
              <a:gd name="connsiteY17" fmla="*/ 1852613 h 2071688"/>
              <a:gd name="connsiteX18" fmla="*/ 1785632 w 1885948"/>
              <a:gd name="connsiteY18" fmla="*/ 1795464 h 2071688"/>
              <a:gd name="connsiteX19" fmla="*/ 1885948 w 1885948"/>
              <a:gd name="connsiteY19" fmla="*/ 1559719 h 2071688"/>
              <a:gd name="connsiteX0" fmla="*/ 0 w 1885948"/>
              <a:gd name="connsiteY0" fmla="*/ 1402557 h 2071688"/>
              <a:gd name="connsiteX1" fmla="*/ 102321 w 1885948"/>
              <a:gd name="connsiteY1" fmla="*/ 885825 h 2071688"/>
              <a:gd name="connsiteX2" fmla="*/ 186588 w 1885948"/>
              <a:gd name="connsiteY2" fmla="*/ 214313 h 2071688"/>
              <a:gd name="connsiteX3" fmla="*/ 282892 w 1885948"/>
              <a:gd name="connsiteY3" fmla="*/ 0 h 2071688"/>
              <a:gd name="connsiteX4" fmla="*/ 371170 w 1885948"/>
              <a:gd name="connsiteY4" fmla="*/ 1223964 h 2071688"/>
              <a:gd name="connsiteX5" fmla="*/ 479511 w 1885948"/>
              <a:gd name="connsiteY5" fmla="*/ 1690689 h 2071688"/>
              <a:gd name="connsiteX6" fmla="*/ 656069 w 1885948"/>
              <a:gd name="connsiteY6" fmla="*/ 1662113 h 2071688"/>
              <a:gd name="connsiteX7" fmla="*/ 760398 w 1885948"/>
              <a:gd name="connsiteY7" fmla="*/ 1638301 h 2071688"/>
              <a:gd name="connsiteX8" fmla="*/ 846670 w 1885948"/>
              <a:gd name="connsiteY8" fmla="*/ 1571625 h 2071688"/>
              <a:gd name="connsiteX9" fmla="*/ 945557 w 1885948"/>
              <a:gd name="connsiteY9" fmla="*/ 1495425 h 2071688"/>
              <a:gd name="connsiteX10" fmla="*/ 1033492 w 1885948"/>
              <a:gd name="connsiteY10" fmla="*/ 1109662 h 2071688"/>
              <a:gd name="connsiteX11" fmla="*/ 1133038 w 1885948"/>
              <a:gd name="connsiteY11" fmla="*/ 597694 h 2071688"/>
              <a:gd name="connsiteX12" fmla="*/ 1215836 w 1885948"/>
              <a:gd name="connsiteY12" fmla="*/ 19052 h 2071688"/>
              <a:gd name="connsiteX13" fmla="*/ 1313831 w 1885948"/>
              <a:gd name="connsiteY13" fmla="*/ 754857 h 2071688"/>
              <a:gd name="connsiteX14" fmla="*/ 1405970 w 1885948"/>
              <a:gd name="connsiteY14" fmla="*/ 1704977 h 2071688"/>
              <a:gd name="connsiteX15" fmla="*/ 1504017 w 1885948"/>
              <a:gd name="connsiteY15" fmla="*/ 1978820 h 2071688"/>
              <a:gd name="connsiteX16" fmla="*/ 1593795 w 1885948"/>
              <a:gd name="connsiteY16" fmla="*/ 2071688 h 2071688"/>
              <a:gd name="connsiteX17" fmla="*/ 1681435 w 1885948"/>
              <a:gd name="connsiteY17" fmla="*/ 1852613 h 2071688"/>
              <a:gd name="connsiteX18" fmla="*/ 1785632 w 1885948"/>
              <a:gd name="connsiteY18" fmla="*/ 1795464 h 2071688"/>
              <a:gd name="connsiteX19" fmla="*/ 1885948 w 1885948"/>
              <a:gd name="connsiteY19" fmla="*/ 1559719 h 2071688"/>
              <a:gd name="connsiteX0" fmla="*/ 0 w 1885948"/>
              <a:gd name="connsiteY0" fmla="*/ 1402557 h 2071688"/>
              <a:gd name="connsiteX1" fmla="*/ 102321 w 1885948"/>
              <a:gd name="connsiteY1" fmla="*/ 885825 h 2071688"/>
              <a:gd name="connsiteX2" fmla="*/ 186588 w 1885948"/>
              <a:gd name="connsiteY2" fmla="*/ 214313 h 2071688"/>
              <a:gd name="connsiteX3" fmla="*/ 282892 w 1885948"/>
              <a:gd name="connsiteY3" fmla="*/ 0 h 2071688"/>
              <a:gd name="connsiteX4" fmla="*/ 371170 w 1885948"/>
              <a:gd name="connsiteY4" fmla="*/ 1223964 h 2071688"/>
              <a:gd name="connsiteX5" fmla="*/ 479511 w 1885948"/>
              <a:gd name="connsiteY5" fmla="*/ 1690689 h 2071688"/>
              <a:gd name="connsiteX6" fmla="*/ 656069 w 1885948"/>
              <a:gd name="connsiteY6" fmla="*/ 1662113 h 2071688"/>
              <a:gd name="connsiteX7" fmla="*/ 760398 w 1885948"/>
              <a:gd name="connsiteY7" fmla="*/ 1638301 h 2071688"/>
              <a:gd name="connsiteX8" fmla="*/ 846670 w 1885948"/>
              <a:gd name="connsiteY8" fmla="*/ 1571625 h 2071688"/>
              <a:gd name="connsiteX9" fmla="*/ 945557 w 1885948"/>
              <a:gd name="connsiteY9" fmla="*/ 1495425 h 2071688"/>
              <a:gd name="connsiteX10" fmla="*/ 1033492 w 1885948"/>
              <a:gd name="connsiteY10" fmla="*/ 1109662 h 2071688"/>
              <a:gd name="connsiteX11" fmla="*/ 1133038 w 1885948"/>
              <a:gd name="connsiteY11" fmla="*/ 597694 h 2071688"/>
              <a:gd name="connsiteX12" fmla="*/ 1215836 w 1885948"/>
              <a:gd name="connsiteY12" fmla="*/ 19052 h 2071688"/>
              <a:gd name="connsiteX13" fmla="*/ 1313831 w 1885948"/>
              <a:gd name="connsiteY13" fmla="*/ 754857 h 2071688"/>
              <a:gd name="connsiteX14" fmla="*/ 1405970 w 1885948"/>
              <a:gd name="connsiteY14" fmla="*/ 1704977 h 2071688"/>
              <a:gd name="connsiteX15" fmla="*/ 1504017 w 1885948"/>
              <a:gd name="connsiteY15" fmla="*/ 1978820 h 2071688"/>
              <a:gd name="connsiteX16" fmla="*/ 1593795 w 1885948"/>
              <a:gd name="connsiteY16" fmla="*/ 2071688 h 2071688"/>
              <a:gd name="connsiteX17" fmla="*/ 1681435 w 1885948"/>
              <a:gd name="connsiteY17" fmla="*/ 1852613 h 2071688"/>
              <a:gd name="connsiteX18" fmla="*/ 1785632 w 1885948"/>
              <a:gd name="connsiteY18" fmla="*/ 1795464 h 2071688"/>
              <a:gd name="connsiteX19" fmla="*/ 1885948 w 1885948"/>
              <a:gd name="connsiteY19" fmla="*/ 1559719 h 2071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85948" h="2071688">
                <a:moveTo>
                  <a:pt x="0" y="1402557"/>
                </a:moveTo>
                <a:lnTo>
                  <a:pt x="102321" y="885825"/>
                </a:lnTo>
                <a:lnTo>
                  <a:pt x="186588" y="214313"/>
                </a:lnTo>
                <a:lnTo>
                  <a:pt x="282892" y="0"/>
                </a:lnTo>
                <a:lnTo>
                  <a:pt x="371170" y="1223964"/>
                </a:lnTo>
                <a:lnTo>
                  <a:pt x="479511" y="1690689"/>
                </a:lnTo>
                <a:lnTo>
                  <a:pt x="656069" y="1662113"/>
                </a:lnTo>
                <a:lnTo>
                  <a:pt x="760398" y="1638301"/>
                </a:lnTo>
                <a:lnTo>
                  <a:pt x="846670" y="1571625"/>
                </a:lnTo>
                <a:cubicBezTo>
                  <a:pt x="901940" y="1524000"/>
                  <a:pt x="896113" y="1533525"/>
                  <a:pt x="945557" y="1495425"/>
                </a:cubicBezTo>
                <a:cubicBezTo>
                  <a:pt x="991073" y="1327151"/>
                  <a:pt x="995558" y="1290240"/>
                  <a:pt x="1033492" y="1109662"/>
                </a:cubicBezTo>
                <a:cubicBezTo>
                  <a:pt x="1070772" y="925115"/>
                  <a:pt x="1075228" y="855663"/>
                  <a:pt x="1133038" y="597694"/>
                </a:cubicBezTo>
                <a:cubicBezTo>
                  <a:pt x="1164766" y="430213"/>
                  <a:pt x="1183029" y="265114"/>
                  <a:pt x="1215836" y="19052"/>
                </a:cubicBezTo>
                <a:cubicBezTo>
                  <a:pt x="1274725" y="430215"/>
                  <a:pt x="1257732" y="284957"/>
                  <a:pt x="1313831" y="754857"/>
                </a:cubicBezTo>
                <a:cubicBezTo>
                  <a:pt x="1369930" y="1253333"/>
                  <a:pt x="1374272" y="1340645"/>
                  <a:pt x="1405970" y="1704977"/>
                </a:cubicBezTo>
                <a:cubicBezTo>
                  <a:pt x="1463750" y="1878808"/>
                  <a:pt x="1463015" y="1880395"/>
                  <a:pt x="1504017" y="1978820"/>
                </a:cubicBezTo>
                <a:cubicBezTo>
                  <a:pt x="1553044" y="2039145"/>
                  <a:pt x="1529115" y="2009378"/>
                  <a:pt x="1593795" y="2071688"/>
                </a:cubicBezTo>
                <a:cubicBezTo>
                  <a:pt x="1640418" y="1981597"/>
                  <a:pt x="1633078" y="1979217"/>
                  <a:pt x="1681435" y="1852613"/>
                </a:cubicBezTo>
                <a:cubicBezTo>
                  <a:pt x="1749857" y="1812132"/>
                  <a:pt x="1731484" y="1839518"/>
                  <a:pt x="1785632" y="1795464"/>
                </a:cubicBezTo>
                <a:cubicBezTo>
                  <a:pt x="1819718" y="1746648"/>
                  <a:pt x="1871569" y="1585516"/>
                  <a:pt x="1885948" y="1559719"/>
                </a:cubicBezTo>
              </a:path>
            </a:pathLst>
          </a:custGeom>
          <a:noFill/>
          <a:ln w="635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Freeform 6"/>
          <p:cNvSpPr/>
          <p:nvPr/>
        </p:nvSpPr>
        <p:spPr>
          <a:xfrm>
            <a:off x="2614613" y="3524251"/>
            <a:ext cx="4452937" cy="1664493"/>
          </a:xfrm>
          <a:custGeom>
            <a:avLst/>
            <a:gdLst>
              <a:gd name="connsiteX0" fmla="*/ 0 w 471487"/>
              <a:gd name="connsiteY0" fmla="*/ 147643 h 147643"/>
              <a:gd name="connsiteX1" fmla="*/ 92868 w 471487"/>
              <a:gd name="connsiteY1" fmla="*/ 140499 h 147643"/>
              <a:gd name="connsiteX2" fmla="*/ 173831 w 471487"/>
              <a:gd name="connsiteY2" fmla="*/ 133355 h 147643"/>
              <a:gd name="connsiteX3" fmla="*/ 245268 w 471487"/>
              <a:gd name="connsiteY3" fmla="*/ 121449 h 147643"/>
              <a:gd name="connsiteX4" fmla="*/ 269081 w 471487"/>
              <a:gd name="connsiteY4" fmla="*/ 111924 h 147643"/>
              <a:gd name="connsiteX5" fmla="*/ 302418 w 471487"/>
              <a:gd name="connsiteY5" fmla="*/ 95255 h 147643"/>
              <a:gd name="connsiteX6" fmla="*/ 354806 w 471487"/>
              <a:gd name="connsiteY6" fmla="*/ 76205 h 147643"/>
              <a:gd name="connsiteX7" fmla="*/ 404812 w 471487"/>
              <a:gd name="connsiteY7" fmla="*/ 50012 h 147643"/>
              <a:gd name="connsiteX8" fmla="*/ 428625 w 471487"/>
              <a:gd name="connsiteY8" fmla="*/ 33343 h 147643"/>
              <a:gd name="connsiteX9" fmla="*/ 438150 w 471487"/>
              <a:gd name="connsiteY9" fmla="*/ 26199 h 147643"/>
              <a:gd name="connsiteX10" fmla="*/ 459581 w 471487"/>
              <a:gd name="connsiteY10" fmla="*/ 7149 h 147643"/>
              <a:gd name="connsiteX11" fmla="*/ 471487 w 471487"/>
              <a:gd name="connsiteY11" fmla="*/ 5 h 147643"/>
              <a:gd name="connsiteX0" fmla="*/ 0 w 1875917"/>
              <a:gd name="connsiteY0" fmla="*/ 157163 h 157163"/>
              <a:gd name="connsiteX1" fmla="*/ 92868 w 1875917"/>
              <a:gd name="connsiteY1" fmla="*/ 150019 h 157163"/>
              <a:gd name="connsiteX2" fmla="*/ 173831 w 1875917"/>
              <a:gd name="connsiteY2" fmla="*/ 142875 h 157163"/>
              <a:gd name="connsiteX3" fmla="*/ 245268 w 1875917"/>
              <a:gd name="connsiteY3" fmla="*/ 130969 h 157163"/>
              <a:gd name="connsiteX4" fmla="*/ 269081 w 1875917"/>
              <a:gd name="connsiteY4" fmla="*/ 121444 h 157163"/>
              <a:gd name="connsiteX5" fmla="*/ 302418 w 1875917"/>
              <a:gd name="connsiteY5" fmla="*/ 104775 h 157163"/>
              <a:gd name="connsiteX6" fmla="*/ 354806 w 1875917"/>
              <a:gd name="connsiteY6" fmla="*/ 85725 h 157163"/>
              <a:gd name="connsiteX7" fmla="*/ 404812 w 1875917"/>
              <a:gd name="connsiteY7" fmla="*/ 59532 h 157163"/>
              <a:gd name="connsiteX8" fmla="*/ 428625 w 1875917"/>
              <a:gd name="connsiteY8" fmla="*/ 42863 h 157163"/>
              <a:gd name="connsiteX9" fmla="*/ 438150 w 1875917"/>
              <a:gd name="connsiteY9" fmla="*/ 35719 h 157163"/>
              <a:gd name="connsiteX10" fmla="*/ 459581 w 1875917"/>
              <a:gd name="connsiteY10" fmla="*/ 16669 h 157163"/>
              <a:gd name="connsiteX11" fmla="*/ 1875917 w 1875917"/>
              <a:gd name="connsiteY11" fmla="*/ 0 h 157163"/>
              <a:gd name="connsiteX0" fmla="*/ 0 w 1876332"/>
              <a:gd name="connsiteY0" fmla="*/ 188768 h 188768"/>
              <a:gd name="connsiteX1" fmla="*/ 92868 w 1876332"/>
              <a:gd name="connsiteY1" fmla="*/ 181624 h 188768"/>
              <a:gd name="connsiteX2" fmla="*/ 173831 w 1876332"/>
              <a:gd name="connsiteY2" fmla="*/ 174480 h 188768"/>
              <a:gd name="connsiteX3" fmla="*/ 245268 w 1876332"/>
              <a:gd name="connsiteY3" fmla="*/ 162574 h 188768"/>
              <a:gd name="connsiteX4" fmla="*/ 269081 w 1876332"/>
              <a:gd name="connsiteY4" fmla="*/ 153049 h 188768"/>
              <a:gd name="connsiteX5" fmla="*/ 302418 w 1876332"/>
              <a:gd name="connsiteY5" fmla="*/ 136380 h 188768"/>
              <a:gd name="connsiteX6" fmla="*/ 354806 w 1876332"/>
              <a:gd name="connsiteY6" fmla="*/ 117330 h 188768"/>
              <a:gd name="connsiteX7" fmla="*/ 404812 w 1876332"/>
              <a:gd name="connsiteY7" fmla="*/ 91137 h 188768"/>
              <a:gd name="connsiteX8" fmla="*/ 428625 w 1876332"/>
              <a:gd name="connsiteY8" fmla="*/ 74468 h 188768"/>
              <a:gd name="connsiteX9" fmla="*/ 438150 w 1876332"/>
              <a:gd name="connsiteY9" fmla="*/ 67324 h 188768"/>
              <a:gd name="connsiteX10" fmla="*/ 1679429 w 1876332"/>
              <a:gd name="connsiteY10" fmla="*/ 649 h 188768"/>
              <a:gd name="connsiteX11" fmla="*/ 1875917 w 1876332"/>
              <a:gd name="connsiteY11" fmla="*/ 31605 h 188768"/>
              <a:gd name="connsiteX0" fmla="*/ 0 w 1915305"/>
              <a:gd name="connsiteY0" fmla="*/ 193463 h 193463"/>
              <a:gd name="connsiteX1" fmla="*/ 92868 w 1915305"/>
              <a:gd name="connsiteY1" fmla="*/ 186319 h 193463"/>
              <a:gd name="connsiteX2" fmla="*/ 173831 w 1915305"/>
              <a:gd name="connsiteY2" fmla="*/ 179175 h 193463"/>
              <a:gd name="connsiteX3" fmla="*/ 245268 w 1915305"/>
              <a:gd name="connsiteY3" fmla="*/ 167269 h 193463"/>
              <a:gd name="connsiteX4" fmla="*/ 269081 w 1915305"/>
              <a:gd name="connsiteY4" fmla="*/ 157744 h 193463"/>
              <a:gd name="connsiteX5" fmla="*/ 302418 w 1915305"/>
              <a:gd name="connsiteY5" fmla="*/ 141075 h 193463"/>
              <a:gd name="connsiteX6" fmla="*/ 354806 w 1915305"/>
              <a:gd name="connsiteY6" fmla="*/ 122025 h 193463"/>
              <a:gd name="connsiteX7" fmla="*/ 404812 w 1915305"/>
              <a:gd name="connsiteY7" fmla="*/ 95832 h 193463"/>
              <a:gd name="connsiteX8" fmla="*/ 428625 w 1915305"/>
              <a:gd name="connsiteY8" fmla="*/ 79163 h 193463"/>
              <a:gd name="connsiteX9" fmla="*/ 438150 w 1915305"/>
              <a:gd name="connsiteY9" fmla="*/ 72019 h 193463"/>
              <a:gd name="connsiteX10" fmla="*/ 1777739 w 1915305"/>
              <a:gd name="connsiteY10" fmla="*/ 582 h 193463"/>
              <a:gd name="connsiteX11" fmla="*/ 1875917 w 1915305"/>
              <a:gd name="connsiteY11" fmla="*/ 36300 h 193463"/>
              <a:gd name="connsiteX0" fmla="*/ 0 w 1875917"/>
              <a:gd name="connsiteY0" fmla="*/ 193034 h 193034"/>
              <a:gd name="connsiteX1" fmla="*/ 92868 w 1875917"/>
              <a:gd name="connsiteY1" fmla="*/ 185890 h 193034"/>
              <a:gd name="connsiteX2" fmla="*/ 173831 w 1875917"/>
              <a:gd name="connsiteY2" fmla="*/ 178746 h 193034"/>
              <a:gd name="connsiteX3" fmla="*/ 245268 w 1875917"/>
              <a:gd name="connsiteY3" fmla="*/ 166840 h 193034"/>
              <a:gd name="connsiteX4" fmla="*/ 269081 w 1875917"/>
              <a:gd name="connsiteY4" fmla="*/ 157315 h 193034"/>
              <a:gd name="connsiteX5" fmla="*/ 302418 w 1875917"/>
              <a:gd name="connsiteY5" fmla="*/ 140646 h 193034"/>
              <a:gd name="connsiteX6" fmla="*/ 354806 w 1875917"/>
              <a:gd name="connsiteY6" fmla="*/ 121596 h 193034"/>
              <a:gd name="connsiteX7" fmla="*/ 404812 w 1875917"/>
              <a:gd name="connsiteY7" fmla="*/ 95403 h 193034"/>
              <a:gd name="connsiteX8" fmla="*/ 428625 w 1875917"/>
              <a:gd name="connsiteY8" fmla="*/ 78734 h 193034"/>
              <a:gd name="connsiteX9" fmla="*/ 1682074 w 1875917"/>
              <a:gd name="connsiteY9" fmla="*/ 23965 h 193034"/>
              <a:gd name="connsiteX10" fmla="*/ 1777739 w 1875917"/>
              <a:gd name="connsiteY10" fmla="*/ 153 h 193034"/>
              <a:gd name="connsiteX11" fmla="*/ 1875917 w 1875917"/>
              <a:gd name="connsiteY11" fmla="*/ 35871 h 193034"/>
              <a:gd name="connsiteX0" fmla="*/ 0 w 1875917"/>
              <a:gd name="connsiteY0" fmla="*/ 367274 h 367274"/>
              <a:gd name="connsiteX1" fmla="*/ 92868 w 1875917"/>
              <a:gd name="connsiteY1" fmla="*/ 360130 h 367274"/>
              <a:gd name="connsiteX2" fmla="*/ 173831 w 1875917"/>
              <a:gd name="connsiteY2" fmla="*/ 352986 h 367274"/>
              <a:gd name="connsiteX3" fmla="*/ 245268 w 1875917"/>
              <a:gd name="connsiteY3" fmla="*/ 341080 h 367274"/>
              <a:gd name="connsiteX4" fmla="*/ 269081 w 1875917"/>
              <a:gd name="connsiteY4" fmla="*/ 331555 h 367274"/>
              <a:gd name="connsiteX5" fmla="*/ 302418 w 1875917"/>
              <a:gd name="connsiteY5" fmla="*/ 314886 h 367274"/>
              <a:gd name="connsiteX6" fmla="*/ 354806 w 1875917"/>
              <a:gd name="connsiteY6" fmla="*/ 295836 h 367274"/>
              <a:gd name="connsiteX7" fmla="*/ 404812 w 1875917"/>
              <a:gd name="connsiteY7" fmla="*/ 269643 h 367274"/>
              <a:gd name="connsiteX8" fmla="*/ 1582264 w 1875917"/>
              <a:gd name="connsiteY8" fmla="*/ 562 h 367274"/>
              <a:gd name="connsiteX9" fmla="*/ 1682074 w 1875917"/>
              <a:gd name="connsiteY9" fmla="*/ 198205 h 367274"/>
              <a:gd name="connsiteX10" fmla="*/ 1777739 w 1875917"/>
              <a:gd name="connsiteY10" fmla="*/ 174393 h 367274"/>
              <a:gd name="connsiteX11" fmla="*/ 1875917 w 1875917"/>
              <a:gd name="connsiteY11" fmla="*/ 210111 h 367274"/>
              <a:gd name="connsiteX0" fmla="*/ 0 w 1875917"/>
              <a:gd name="connsiteY0" fmla="*/ 764411 h 764411"/>
              <a:gd name="connsiteX1" fmla="*/ 92868 w 1875917"/>
              <a:gd name="connsiteY1" fmla="*/ 757267 h 764411"/>
              <a:gd name="connsiteX2" fmla="*/ 173831 w 1875917"/>
              <a:gd name="connsiteY2" fmla="*/ 750123 h 764411"/>
              <a:gd name="connsiteX3" fmla="*/ 245268 w 1875917"/>
              <a:gd name="connsiteY3" fmla="*/ 738217 h 764411"/>
              <a:gd name="connsiteX4" fmla="*/ 269081 w 1875917"/>
              <a:gd name="connsiteY4" fmla="*/ 728692 h 764411"/>
              <a:gd name="connsiteX5" fmla="*/ 302418 w 1875917"/>
              <a:gd name="connsiteY5" fmla="*/ 712023 h 764411"/>
              <a:gd name="connsiteX6" fmla="*/ 354806 w 1875917"/>
              <a:gd name="connsiteY6" fmla="*/ 692973 h 764411"/>
              <a:gd name="connsiteX7" fmla="*/ 1496255 w 1875917"/>
              <a:gd name="connsiteY7" fmla="*/ 4793 h 764411"/>
              <a:gd name="connsiteX8" fmla="*/ 1582264 w 1875917"/>
              <a:gd name="connsiteY8" fmla="*/ 397699 h 764411"/>
              <a:gd name="connsiteX9" fmla="*/ 1682074 w 1875917"/>
              <a:gd name="connsiteY9" fmla="*/ 595342 h 764411"/>
              <a:gd name="connsiteX10" fmla="*/ 1777739 w 1875917"/>
              <a:gd name="connsiteY10" fmla="*/ 571530 h 764411"/>
              <a:gd name="connsiteX11" fmla="*/ 1875917 w 1875917"/>
              <a:gd name="connsiteY11" fmla="*/ 607248 h 764411"/>
              <a:gd name="connsiteX0" fmla="*/ 0 w 1875917"/>
              <a:gd name="connsiteY0" fmla="*/ 1407324 h 1459817"/>
              <a:gd name="connsiteX1" fmla="*/ 92868 w 1875917"/>
              <a:gd name="connsiteY1" fmla="*/ 1400180 h 1459817"/>
              <a:gd name="connsiteX2" fmla="*/ 173831 w 1875917"/>
              <a:gd name="connsiteY2" fmla="*/ 1393036 h 1459817"/>
              <a:gd name="connsiteX3" fmla="*/ 245268 w 1875917"/>
              <a:gd name="connsiteY3" fmla="*/ 1381130 h 1459817"/>
              <a:gd name="connsiteX4" fmla="*/ 269081 w 1875917"/>
              <a:gd name="connsiteY4" fmla="*/ 1371605 h 1459817"/>
              <a:gd name="connsiteX5" fmla="*/ 302418 w 1875917"/>
              <a:gd name="connsiteY5" fmla="*/ 1354936 h 1459817"/>
              <a:gd name="connsiteX6" fmla="*/ 1408443 w 1875917"/>
              <a:gd name="connsiteY6" fmla="*/ 6 h 1459817"/>
              <a:gd name="connsiteX7" fmla="*/ 354806 w 1875917"/>
              <a:gd name="connsiteY7" fmla="*/ 1335886 h 1459817"/>
              <a:gd name="connsiteX8" fmla="*/ 1496255 w 1875917"/>
              <a:gd name="connsiteY8" fmla="*/ 647706 h 1459817"/>
              <a:gd name="connsiteX9" fmla="*/ 1582264 w 1875917"/>
              <a:gd name="connsiteY9" fmla="*/ 1040612 h 1459817"/>
              <a:gd name="connsiteX10" fmla="*/ 1682074 w 1875917"/>
              <a:gd name="connsiteY10" fmla="*/ 1238255 h 1459817"/>
              <a:gd name="connsiteX11" fmla="*/ 1777739 w 1875917"/>
              <a:gd name="connsiteY11" fmla="*/ 1214443 h 1459817"/>
              <a:gd name="connsiteX12" fmla="*/ 1875917 w 1875917"/>
              <a:gd name="connsiteY12" fmla="*/ 1250161 h 1459817"/>
              <a:gd name="connsiteX0" fmla="*/ 0 w 1875917"/>
              <a:gd name="connsiteY0" fmla="*/ 1235875 h 1275684"/>
              <a:gd name="connsiteX1" fmla="*/ 92868 w 1875917"/>
              <a:gd name="connsiteY1" fmla="*/ 1228731 h 1275684"/>
              <a:gd name="connsiteX2" fmla="*/ 173831 w 1875917"/>
              <a:gd name="connsiteY2" fmla="*/ 1221587 h 1275684"/>
              <a:gd name="connsiteX3" fmla="*/ 245268 w 1875917"/>
              <a:gd name="connsiteY3" fmla="*/ 1209681 h 1275684"/>
              <a:gd name="connsiteX4" fmla="*/ 269081 w 1875917"/>
              <a:gd name="connsiteY4" fmla="*/ 1200156 h 1275684"/>
              <a:gd name="connsiteX5" fmla="*/ 302418 w 1875917"/>
              <a:gd name="connsiteY5" fmla="*/ 1183487 h 1275684"/>
              <a:gd name="connsiteX6" fmla="*/ 1304114 w 1875917"/>
              <a:gd name="connsiteY6" fmla="*/ 7 h 1275684"/>
              <a:gd name="connsiteX7" fmla="*/ 354806 w 1875917"/>
              <a:gd name="connsiteY7" fmla="*/ 1164437 h 1275684"/>
              <a:gd name="connsiteX8" fmla="*/ 1496255 w 1875917"/>
              <a:gd name="connsiteY8" fmla="*/ 476257 h 1275684"/>
              <a:gd name="connsiteX9" fmla="*/ 1582264 w 1875917"/>
              <a:gd name="connsiteY9" fmla="*/ 869163 h 1275684"/>
              <a:gd name="connsiteX10" fmla="*/ 1682074 w 1875917"/>
              <a:gd name="connsiteY10" fmla="*/ 1066806 h 1275684"/>
              <a:gd name="connsiteX11" fmla="*/ 1777739 w 1875917"/>
              <a:gd name="connsiteY11" fmla="*/ 1042994 h 1275684"/>
              <a:gd name="connsiteX12" fmla="*/ 1875917 w 1875917"/>
              <a:gd name="connsiteY12" fmla="*/ 1078712 h 1275684"/>
              <a:gd name="connsiteX0" fmla="*/ 0 w 1875917"/>
              <a:gd name="connsiteY0" fmla="*/ 1452497 h 1492306"/>
              <a:gd name="connsiteX1" fmla="*/ 92868 w 1875917"/>
              <a:gd name="connsiteY1" fmla="*/ 1445353 h 1492306"/>
              <a:gd name="connsiteX2" fmla="*/ 173831 w 1875917"/>
              <a:gd name="connsiteY2" fmla="*/ 1438209 h 1492306"/>
              <a:gd name="connsiteX3" fmla="*/ 245268 w 1875917"/>
              <a:gd name="connsiteY3" fmla="*/ 1426303 h 1492306"/>
              <a:gd name="connsiteX4" fmla="*/ 269081 w 1875917"/>
              <a:gd name="connsiteY4" fmla="*/ 1416778 h 1492306"/>
              <a:gd name="connsiteX5" fmla="*/ 302418 w 1875917"/>
              <a:gd name="connsiteY5" fmla="*/ 1400109 h 1492306"/>
              <a:gd name="connsiteX6" fmla="*/ 1304114 w 1875917"/>
              <a:gd name="connsiteY6" fmla="*/ 216629 h 1492306"/>
              <a:gd name="connsiteX7" fmla="*/ 1392078 w 1875917"/>
              <a:gd name="connsiteY7" fmla="*/ 14222 h 1492306"/>
              <a:gd name="connsiteX8" fmla="*/ 1496255 w 1875917"/>
              <a:gd name="connsiteY8" fmla="*/ 692879 h 1492306"/>
              <a:gd name="connsiteX9" fmla="*/ 1582264 w 1875917"/>
              <a:gd name="connsiteY9" fmla="*/ 1085785 h 1492306"/>
              <a:gd name="connsiteX10" fmla="*/ 1682074 w 1875917"/>
              <a:gd name="connsiteY10" fmla="*/ 1283428 h 1492306"/>
              <a:gd name="connsiteX11" fmla="*/ 1777739 w 1875917"/>
              <a:gd name="connsiteY11" fmla="*/ 1259616 h 1492306"/>
              <a:gd name="connsiteX12" fmla="*/ 1875917 w 1875917"/>
              <a:gd name="connsiteY12" fmla="*/ 1295334 h 1492306"/>
              <a:gd name="connsiteX0" fmla="*/ 0 w 1875917"/>
              <a:gd name="connsiteY0" fmla="*/ 1452497 h 1452497"/>
              <a:gd name="connsiteX1" fmla="*/ 92868 w 1875917"/>
              <a:gd name="connsiteY1" fmla="*/ 1445353 h 1452497"/>
              <a:gd name="connsiteX2" fmla="*/ 173831 w 1875917"/>
              <a:gd name="connsiteY2" fmla="*/ 1438209 h 1452497"/>
              <a:gd name="connsiteX3" fmla="*/ 245268 w 1875917"/>
              <a:gd name="connsiteY3" fmla="*/ 1426303 h 1452497"/>
              <a:gd name="connsiteX4" fmla="*/ 269081 w 1875917"/>
              <a:gd name="connsiteY4" fmla="*/ 1416778 h 1452497"/>
              <a:gd name="connsiteX5" fmla="*/ 1199247 w 1875917"/>
              <a:gd name="connsiteY5" fmla="*/ 995296 h 1452497"/>
              <a:gd name="connsiteX6" fmla="*/ 1304114 w 1875917"/>
              <a:gd name="connsiteY6" fmla="*/ 216629 h 1452497"/>
              <a:gd name="connsiteX7" fmla="*/ 1392078 w 1875917"/>
              <a:gd name="connsiteY7" fmla="*/ 14222 h 1452497"/>
              <a:gd name="connsiteX8" fmla="*/ 1496255 w 1875917"/>
              <a:gd name="connsiteY8" fmla="*/ 692879 h 1452497"/>
              <a:gd name="connsiteX9" fmla="*/ 1582264 w 1875917"/>
              <a:gd name="connsiteY9" fmla="*/ 1085785 h 1452497"/>
              <a:gd name="connsiteX10" fmla="*/ 1682074 w 1875917"/>
              <a:gd name="connsiteY10" fmla="*/ 1283428 h 1452497"/>
              <a:gd name="connsiteX11" fmla="*/ 1777739 w 1875917"/>
              <a:gd name="connsiteY11" fmla="*/ 1259616 h 1452497"/>
              <a:gd name="connsiteX12" fmla="*/ 1875917 w 1875917"/>
              <a:gd name="connsiteY12" fmla="*/ 1295334 h 1452497"/>
              <a:gd name="connsiteX0" fmla="*/ 0 w 1875917"/>
              <a:gd name="connsiteY0" fmla="*/ 1452497 h 1452497"/>
              <a:gd name="connsiteX1" fmla="*/ 92868 w 1875917"/>
              <a:gd name="connsiteY1" fmla="*/ 1445353 h 1452497"/>
              <a:gd name="connsiteX2" fmla="*/ 173831 w 1875917"/>
              <a:gd name="connsiteY2" fmla="*/ 1438209 h 1452497"/>
              <a:gd name="connsiteX3" fmla="*/ 245268 w 1875917"/>
              <a:gd name="connsiteY3" fmla="*/ 1426303 h 1452497"/>
              <a:gd name="connsiteX4" fmla="*/ 1113745 w 1875917"/>
              <a:gd name="connsiteY4" fmla="*/ 1221515 h 1452497"/>
              <a:gd name="connsiteX5" fmla="*/ 1199247 w 1875917"/>
              <a:gd name="connsiteY5" fmla="*/ 995296 h 1452497"/>
              <a:gd name="connsiteX6" fmla="*/ 1304114 w 1875917"/>
              <a:gd name="connsiteY6" fmla="*/ 216629 h 1452497"/>
              <a:gd name="connsiteX7" fmla="*/ 1392078 w 1875917"/>
              <a:gd name="connsiteY7" fmla="*/ 14222 h 1452497"/>
              <a:gd name="connsiteX8" fmla="*/ 1496255 w 1875917"/>
              <a:gd name="connsiteY8" fmla="*/ 692879 h 1452497"/>
              <a:gd name="connsiteX9" fmla="*/ 1582264 w 1875917"/>
              <a:gd name="connsiteY9" fmla="*/ 1085785 h 1452497"/>
              <a:gd name="connsiteX10" fmla="*/ 1682074 w 1875917"/>
              <a:gd name="connsiteY10" fmla="*/ 1283428 h 1452497"/>
              <a:gd name="connsiteX11" fmla="*/ 1777739 w 1875917"/>
              <a:gd name="connsiteY11" fmla="*/ 1259616 h 1452497"/>
              <a:gd name="connsiteX12" fmla="*/ 1875917 w 1875917"/>
              <a:gd name="connsiteY12" fmla="*/ 1295334 h 1452497"/>
              <a:gd name="connsiteX0" fmla="*/ 0 w 1875917"/>
              <a:gd name="connsiteY0" fmla="*/ 1452497 h 1452497"/>
              <a:gd name="connsiteX1" fmla="*/ 92868 w 1875917"/>
              <a:gd name="connsiteY1" fmla="*/ 1445353 h 1452497"/>
              <a:gd name="connsiteX2" fmla="*/ 173831 w 1875917"/>
              <a:gd name="connsiteY2" fmla="*/ 1438209 h 1452497"/>
              <a:gd name="connsiteX3" fmla="*/ 1035761 w 1875917"/>
              <a:gd name="connsiteY3" fmla="*/ 1331053 h 1452497"/>
              <a:gd name="connsiteX4" fmla="*/ 1113745 w 1875917"/>
              <a:gd name="connsiteY4" fmla="*/ 1221515 h 1452497"/>
              <a:gd name="connsiteX5" fmla="*/ 1199247 w 1875917"/>
              <a:gd name="connsiteY5" fmla="*/ 995296 h 1452497"/>
              <a:gd name="connsiteX6" fmla="*/ 1304114 w 1875917"/>
              <a:gd name="connsiteY6" fmla="*/ 216629 h 1452497"/>
              <a:gd name="connsiteX7" fmla="*/ 1392078 w 1875917"/>
              <a:gd name="connsiteY7" fmla="*/ 14222 h 1452497"/>
              <a:gd name="connsiteX8" fmla="*/ 1496255 w 1875917"/>
              <a:gd name="connsiteY8" fmla="*/ 692879 h 1452497"/>
              <a:gd name="connsiteX9" fmla="*/ 1582264 w 1875917"/>
              <a:gd name="connsiteY9" fmla="*/ 1085785 h 1452497"/>
              <a:gd name="connsiteX10" fmla="*/ 1682074 w 1875917"/>
              <a:gd name="connsiteY10" fmla="*/ 1283428 h 1452497"/>
              <a:gd name="connsiteX11" fmla="*/ 1777739 w 1875917"/>
              <a:gd name="connsiteY11" fmla="*/ 1259616 h 1452497"/>
              <a:gd name="connsiteX12" fmla="*/ 1875917 w 1875917"/>
              <a:gd name="connsiteY12" fmla="*/ 1295334 h 1452497"/>
              <a:gd name="connsiteX0" fmla="*/ 7672 w 1883589"/>
              <a:gd name="connsiteY0" fmla="*/ 1452497 h 1455672"/>
              <a:gd name="connsiteX1" fmla="*/ 100540 w 1883589"/>
              <a:gd name="connsiteY1" fmla="*/ 1445353 h 1455672"/>
              <a:gd name="connsiteX2" fmla="*/ 1100401 w 1883589"/>
              <a:gd name="connsiteY2" fmla="*/ 1314384 h 1455672"/>
              <a:gd name="connsiteX3" fmla="*/ 1043433 w 1883589"/>
              <a:gd name="connsiteY3" fmla="*/ 1331053 h 1455672"/>
              <a:gd name="connsiteX4" fmla="*/ 1121417 w 1883589"/>
              <a:gd name="connsiteY4" fmla="*/ 1221515 h 1455672"/>
              <a:gd name="connsiteX5" fmla="*/ 1206919 w 1883589"/>
              <a:gd name="connsiteY5" fmla="*/ 995296 h 1455672"/>
              <a:gd name="connsiteX6" fmla="*/ 1311786 w 1883589"/>
              <a:gd name="connsiteY6" fmla="*/ 216629 h 1455672"/>
              <a:gd name="connsiteX7" fmla="*/ 1399750 w 1883589"/>
              <a:gd name="connsiteY7" fmla="*/ 14222 h 1455672"/>
              <a:gd name="connsiteX8" fmla="*/ 1503927 w 1883589"/>
              <a:gd name="connsiteY8" fmla="*/ 692879 h 1455672"/>
              <a:gd name="connsiteX9" fmla="*/ 1589936 w 1883589"/>
              <a:gd name="connsiteY9" fmla="*/ 1085785 h 1455672"/>
              <a:gd name="connsiteX10" fmla="*/ 1689746 w 1883589"/>
              <a:gd name="connsiteY10" fmla="*/ 1283428 h 1455672"/>
              <a:gd name="connsiteX11" fmla="*/ 1785411 w 1883589"/>
              <a:gd name="connsiteY11" fmla="*/ 1259616 h 1455672"/>
              <a:gd name="connsiteX12" fmla="*/ 1883589 w 1883589"/>
              <a:gd name="connsiteY12" fmla="*/ 1295334 h 1455672"/>
              <a:gd name="connsiteX0" fmla="*/ 7672 w 1883589"/>
              <a:gd name="connsiteY0" fmla="*/ 1452497 h 1455672"/>
              <a:gd name="connsiteX1" fmla="*/ 100540 w 1883589"/>
              <a:gd name="connsiteY1" fmla="*/ 1445353 h 1455672"/>
              <a:gd name="connsiteX2" fmla="*/ 1100401 w 1883589"/>
              <a:gd name="connsiteY2" fmla="*/ 1314384 h 1455672"/>
              <a:gd name="connsiteX3" fmla="*/ 931078 w 1883589"/>
              <a:gd name="connsiteY3" fmla="*/ 1359628 h 1455672"/>
              <a:gd name="connsiteX4" fmla="*/ 1121417 w 1883589"/>
              <a:gd name="connsiteY4" fmla="*/ 1221515 h 1455672"/>
              <a:gd name="connsiteX5" fmla="*/ 1206919 w 1883589"/>
              <a:gd name="connsiteY5" fmla="*/ 995296 h 1455672"/>
              <a:gd name="connsiteX6" fmla="*/ 1311786 w 1883589"/>
              <a:gd name="connsiteY6" fmla="*/ 216629 h 1455672"/>
              <a:gd name="connsiteX7" fmla="*/ 1399750 w 1883589"/>
              <a:gd name="connsiteY7" fmla="*/ 14222 h 1455672"/>
              <a:gd name="connsiteX8" fmla="*/ 1503927 w 1883589"/>
              <a:gd name="connsiteY8" fmla="*/ 692879 h 1455672"/>
              <a:gd name="connsiteX9" fmla="*/ 1589936 w 1883589"/>
              <a:gd name="connsiteY9" fmla="*/ 1085785 h 1455672"/>
              <a:gd name="connsiteX10" fmla="*/ 1689746 w 1883589"/>
              <a:gd name="connsiteY10" fmla="*/ 1283428 h 1455672"/>
              <a:gd name="connsiteX11" fmla="*/ 1785411 w 1883589"/>
              <a:gd name="connsiteY11" fmla="*/ 1259616 h 1455672"/>
              <a:gd name="connsiteX12" fmla="*/ 1883589 w 1883589"/>
              <a:gd name="connsiteY12" fmla="*/ 1295334 h 1455672"/>
              <a:gd name="connsiteX0" fmla="*/ 7672 w 1883589"/>
              <a:gd name="connsiteY0" fmla="*/ 1452497 h 1650141"/>
              <a:gd name="connsiteX1" fmla="*/ 100540 w 1883589"/>
              <a:gd name="connsiteY1" fmla="*/ 1445353 h 1650141"/>
              <a:gd name="connsiteX2" fmla="*/ 1100401 w 1883589"/>
              <a:gd name="connsiteY2" fmla="*/ 1314384 h 1650141"/>
              <a:gd name="connsiteX3" fmla="*/ 935091 w 1883589"/>
              <a:gd name="connsiteY3" fmla="*/ 1650141 h 1650141"/>
              <a:gd name="connsiteX4" fmla="*/ 1121417 w 1883589"/>
              <a:gd name="connsiteY4" fmla="*/ 1221515 h 1650141"/>
              <a:gd name="connsiteX5" fmla="*/ 1206919 w 1883589"/>
              <a:gd name="connsiteY5" fmla="*/ 995296 h 1650141"/>
              <a:gd name="connsiteX6" fmla="*/ 1311786 w 1883589"/>
              <a:gd name="connsiteY6" fmla="*/ 216629 h 1650141"/>
              <a:gd name="connsiteX7" fmla="*/ 1399750 w 1883589"/>
              <a:gd name="connsiteY7" fmla="*/ 14222 h 1650141"/>
              <a:gd name="connsiteX8" fmla="*/ 1503927 w 1883589"/>
              <a:gd name="connsiteY8" fmla="*/ 692879 h 1650141"/>
              <a:gd name="connsiteX9" fmla="*/ 1589936 w 1883589"/>
              <a:gd name="connsiteY9" fmla="*/ 1085785 h 1650141"/>
              <a:gd name="connsiteX10" fmla="*/ 1689746 w 1883589"/>
              <a:gd name="connsiteY10" fmla="*/ 1283428 h 1650141"/>
              <a:gd name="connsiteX11" fmla="*/ 1785411 w 1883589"/>
              <a:gd name="connsiteY11" fmla="*/ 1259616 h 1650141"/>
              <a:gd name="connsiteX12" fmla="*/ 1883589 w 1883589"/>
              <a:gd name="connsiteY12" fmla="*/ 1295334 h 1650141"/>
              <a:gd name="connsiteX0" fmla="*/ 0 w 1875917"/>
              <a:gd name="connsiteY0" fmla="*/ 1452497 h 1650141"/>
              <a:gd name="connsiteX1" fmla="*/ 92868 w 1875917"/>
              <a:gd name="connsiteY1" fmla="*/ 1445353 h 1650141"/>
              <a:gd name="connsiteX2" fmla="*/ 938242 w 1875917"/>
              <a:gd name="connsiteY2" fmla="*/ 1347722 h 1650141"/>
              <a:gd name="connsiteX3" fmla="*/ 927419 w 1875917"/>
              <a:gd name="connsiteY3" fmla="*/ 1650141 h 1650141"/>
              <a:gd name="connsiteX4" fmla="*/ 1113745 w 1875917"/>
              <a:gd name="connsiteY4" fmla="*/ 1221515 h 1650141"/>
              <a:gd name="connsiteX5" fmla="*/ 1199247 w 1875917"/>
              <a:gd name="connsiteY5" fmla="*/ 995296 h 1650141"/>
              <a:gd name="connsiteX6" fmla="*/ 1304114 w 1875917"/>
              <a:gd name="connsiteY6" fmla="*/ 216629 h 1650141"/>
              <a:gd name="connsiteX7" fmla="*/ 1392078 w 1875917"/>
              <a:gd name="connsiteY7" fmla="*/ 14222 h 1650141"/>
              <a:gd name="connsiteX8" fmla="*/ 1496255 w 1875917"/>
              <a:gd name="connsiteY8" fmla="*/ 692879 h 1650141"/>
              <a:gd name="connsiteX9" fmla="*/ 1582264 w 1875917"/>
              <a:gd name="connsiteY9" fmla="*/ 1085785 h 1650141"/>
              <a:gd name="connsiteX10" fmla="*/ 1682074 w 1875917"/>
              <a:gd name="connsiteY10" fmla="*/ 1283428 h 1650141"/>
              <a:gd name="connsiteX11" fmla="*/ 1777739 w 1875917"/>
              <a:gd name="connsiteY11" fmla="*/ 1259616 h 1650141"/>
              <a:gd name="connsiteX12" fmla="*/ 1875917 w 1875917"/>
              <a:gd name="connsiteY12" fmla="*/ 1295334 h 1650141"/>
              <a:gd name="connsiteX0" fmla="*/ 0 w 1875917"/>
              <a:gd name="connsiteY0" fmla="*/ 1452497 h 1453207"/>
              <a:gd name="connsiteX1" fmla="*/ 92868 w 1875917"/>
              <a:gd name="connsiteY1" fmla="*/ 1445353 h 1453207"/>
              <a:gd name="connsiteX2" fmla="*/ 938242 w 1875917"/>
              <a:gd name="connsiteY2" fmla="*/ 1347722 h 1453207"/>
              <a:gd name="connsiteX3" fmla="*/ 1017704 w 1875917"/>
              <a:gd name="connsiteY3" fmla="*/ 1312004 h 1453207"/>
              <a:gd name="connsiteX4" fmla="*/ 1113745 w 1875917"/>
              <a:gd name="connsiteY4" fmla="*/ 1221515 h 1453207"/>
              <a:gd name="connsiteX5" fmla="*/ 1199247 w 1875917"/>
              <a:gd name="connsiteY5" fmla="*/ 995296 h 1453207"/>
              <a:gd name="connsiteX6" fmla="*/ 1304114 w 1875917"/>
              <a:gd name="connsiteY6" fmla="*/ 216629 h 1453207"/>
              <a:gd name="connsiteX7" fmla="*/ 1392078 w 1875917"/>
              <a:gd name="connsiteY7" fmla="*/ 14222 h 1453207"/>
              <a:gd name="connsiteX8" fmla="*/ 1496255 w 1875917"/>
              <a:gd name="connsiteY8" fmla="*/ 692879 h 1453207"/>
              <a:gd name="connsiteX9" fmla="*/ 1582264 w 1875917"/>
              <a:gd name="connsiteY9" fmla="*/ 1085785 h 1453207"/>
              <a:gd name="connsiteX10" fmla="*/ 1682074 w 1875917"/>
              <a:gd name="connsiteY10" fmla="*/ 1283428 h 1453207"/>
              <a:gd name="connsiteX11" fmla="*/ 1777739 w 1875917"/>
              <a:gd name="connsiteY11" fmla="*/ 1259616 h 1453207"/>
              <a:gd name="connsiteX12" fmla="*/ 1875917 w 1875917"/>
              <a:gd name="connsiteY12" fmla="*/ 1295334 h 1453207"/>
              <a:gd name="connsiteX0" fmla="*/ 0 w 1875917"/>
              <a:gd name="connsiteY0" fmla="*/ 1452497 h 1466423"/>
              <a:gd name="connsiteX1" fmla="*/ 92868 w 1875917"/>
              <a:gd name="connsiteY1" fmla="*/ 1445353 h 1466423"/>
              <a:gd name="connsiteX2" fmla="*/ 938242 w 1875917"/>
              <a:gd name="connsiteY2" fmla="*/ 1347722 h 1466423"/>
              <a:gd name="connsiteX3" fmla="*/ 1017704 w 1875917"/>
              <a:gd name="connsiteY3" fmla="*/ 1312004 h 1466423"/>
              <a:gd name="connsiteX4" fmla="*/ 1113745 w 1875917"/>
              <a:gd name="connsiteY4" fmla="*/ 1221515 h 1466423"/>
              <a:gd name="connsiteX5" fmla="*/ 1199247 w 1875917"/>
              <a:gd name="connsiteY5" fmla="*/ 995296 h 1466423"/>
              <a:gd name="connsiteX6" fmla="*/ 1304114 w 1875917"/>
              <a:gd name="connsiteY6" fmla="*/ 216629 h 1466423"/>
              <a:gd name="connsiteX7" fmla="*/ 1392078 w 1875917"/>
              <a:gd name="connsiteY7" fmla="*/ 14222 h 1466423"/>
              <a:gd name="connsiteX8" fmla="*/ 1496255 w 1875917"/>
              <a:gd name="connsiteY8" fmla="*/ 692879 h 1466423"/>
              <a:gd name="connsiteX9" fmla="*/ 1582264 w 1875917"/>
              <a:gd name="connsiteY9" fmla="*/ 1085785 h 1466423"/>
              <a:gd name="connsiteX10" fmla="*/ 1682074 w 1875917"/>
              <a:gd name="connsiteY10" fmla="*/ 1283428 h 1466423"/>
              <a:gd name="connsiteX11" fmla="*/ 1777739 w 1875917"/>
              <a:gd name="connsiteY11" fmla="*/ 1259616 h 1466423"/>
              <a:gd name="connsiteX12" fmla="*/ 1875917 w 1875917"/>
              <a:gd name="connsiteY12" fmla="*/ 1295334 h 1466423"/>
              <a:gd name="connsiteX0" fmla="*/ 0 w 1875917"/>
              <a:gd name="connsiteY0" fmla="*/ 1452497 h 1466423"/>
              <a:gd name="connsiteX1" fmla="*/ 92868 w 1875917"/>
              <a:gd name="connsiteY1" fmla="*/ 1445353 h 1466423"/>
              <a:gd name="connsiteX2" fmla="*/ 938242 w 1875917"/>
              <a:gd name="connsiteY2" fmla="*/ 1347722 h 1466423"/>
              <a:gd name="connsiteX3" fmla="*/ 1017704 w 1875917"/>
              <a:gd name="connsiteY3" fmla="*/ 1312004 h 1466423"/>
              <a:gd name="connsiteX4" fmla="*/ 1113745 w 1875917"/>
              <a:gd name="connsiteY4" fmla="*/ 1221515 h 1466423"/>
              <a:gd name="connsiteX5" fmla="*/ 1199247 w 1875917"/>
              <a:gd name="connsiteY5" fmla="*/ 995296 h 1466423"/>
              <a:gd name="connsiteX6" fmla="*/ 1304114 w 1875917"/>
              <a:gd name="connsiteY6" fmla="*/ 216629 h 1466423"/>
              <a:gd name="connsiteX7" fmla="*/ 1392078 w 1875917"/>
              <a:gd name="connsiteY7" fmla="*/ 14222 h 1466423"/>
              <a:gd name="connsiteX8" fmla="*/ 1496255 w 1875917"/>
              <a:gd name="connsiteY8" fmla="*/ 692879 h 1466423"/>
              <a:gd name="connsiteX9" fmla="*/ 1582264 w 1875917"/>
              <a:gd name="connsiteY9" fmla="*/ 1085785 h 1466423"/>
              <a:gd name="connsiteX10" fmla="*/ 1682074 w 1875917"/>
              <a:gd name="connsiteY10" fmla="*/ 1283428 h 1466423"/>
              <a:gd name="connsiteX11" fmla="*/ 1777739 w 1875917"/>
              <a:gd name="connsiteY11" fmla="*/ 1259616 h 1466423"/>
              <a:gd name="connsiteX12" fmla="*/ 1875917 w 1875917"/>
              <a:gd name="connsiteY12" fmla="*/ 1295334 h 1466423"/>
              <a:gd name="connsiteX0" fmla="*/ 0 w 1875917"/>
              <a:gd name="connsiteY0" fmla="*/ 1452497 h 1569591"/>
              <a:gd name="connsiteX1" fmla="*/ 92868 w 1875917"/>
              <a:gd name="connsiteY1" fmla="*/ 1445353 h 1569591"/>
              <a:gd name="connsiteX2" fmla="*/ 938242 w 1875917"/>
              <a:gd name="connsiteY2" fmla="*/ 1347722 h 1569591"/>
              <a:gd name="connsiteX3" fmla="*/ 1101970 w 1875917"/>
              <a:gd name="connsiteY3" fmla="*/ 1440591 h 1569591"/>
              <a:gd name="connsiteX4" fmla="*/ 1113745 w 1875917"/>
              <a:gd name="connsiteY4" fmla="*/ 1221515 h 1569591"/>
              <a:gd name="connsiteX5" fmla="*/ 1199247 w 1875917"/>
              <a:gd name="connsiteY5" fmla="*/ 995296 h 1569591"/>
              <a:gd name="connsiteX6" fmla="*/ 1304114 w 1875917"/>
              <a:gd name="connsiteY6" fmla="*/ 216629 h 1569591"/>
              <a:gd name="connsiteX7" fmla="*/ 1392078 w 1875917"/>
              <a:gd name="connsiteY7" fmla="*/ 14222 h 1569591"/>
              <a:gd name="connsiteX8" fmla="*/ 1496255 w 1875917"/>
              <a:gd name="connsiteY8" fmla="*/ 692879 h 1569591"/>
              <a:gd name="connsiteX9" fmla="*/ 1582264 w 1875917"/>
              <a:gd name="connsiteY9" fmla="*/ 1085785 h 1569591"/>
              <a:gd name="connsiteX10" fmla="*/ 1682074 w 1875917"/>
              <a:gd name="connsiteY10" fmla="*/ 1283428 h 1569591"/>
              <a:gd name="connsiteX11" fmla="*/ 1777739 w 1875917"/>
              <a:gd name="connsiteY11" fmla="*/ 1259616 h 1569591"/>
              <a:gd name="connsiteX12" fmla="*/ 1875917 w 1875917"/>
              <a:gd name="connsiteY12" fmla="*/ 1295334 h 1569591"/>
              <a:gd name="connsiteX0" fmla="*/ 0 w 1875917"/>
              <a:gd name="connsiteY0" fmla="*/ 1452497 h 1453207"/>
              <a:gd name="connsiteX1" fmla="*/ 92868 w 1875917"/>
              <a:gd name="connsiteY1" fmla="*/ 1445353 h 1453207"/>
              <a:gd name="connsiteX2" fmla="*/ 938242 w 1875917"/>
              <a:gd name="connsiteY2" fmla="*/ 1347722 h 1453207"/>
              <a:gd name="connsiteX3" fmla="*/ 1101970 w 1875917"/>
              <a:gd name="connsiteY3" fmla="*/ 1440591 h 1453207"/>
              <a:gd name="connsiteX4" fmla="*/ 1113745 w 1875917"/>
              <a:gd name="connsiteY4" fmla="*/ 1221515 h 1453207"/>
              <a:gd name="connsiteX5" fmla="*/ 1199247 w 1875917"/>
              <a:gd name="connsiteY5" fmla="*/ 995296 h 1453207"/>
              <a:gd name="connsiteX6" fmla="*/ 1304114 w 1875917"/>
              <a:gd name="connsiteY6" fmla="*/ 216629 h 1453207"/>
              <a:gd name="connsiteX7" fmla="*/ 1392078 w 1875917"/>
              <a:gd name="connsiteY7" fmla="*/ 14222 h 1453207"/>
              <a:gd name="connsiteX8" fmla="*/ 1496255 w 1875917"/>
              <a:gd name="connsiteY8" fmla="*/ 692879 h 1453207"/>
              <a:gd name="connsiteX9" fmla="*/ 1582264 w 1875917"/>
              <a:gd name="connsiteY9" fmla="*/ 1085785 h 1453207"/>
              <a:gd name="connsiteX10" fmla="*/ 1682074 w 1875917"/>
              <a:gd name="connsiteY10" fmla="*/ 1283428 h 1453207"/>
              <a:gd name="connsiteX11" fmla="*/ 1777739 w 1875917"/>
              <a:gd name="connsiteY11" fmla="*/ 1259616 h 1453207"/>
              <a:gd name="connsiteX12" fmla="*/ 1875917 w 1875917"/>
              <a:gd name="connsiteY12" fmla="*/ 1295334 h 1453207"/>
              <a:gd name="connsiteX0" fmla="*/ 0 w 1875917"/>
              <a:gd name="connsiteY0" fmla="*/ 1452497 h 1453207"/>
              <a:gd name="connsiteX1" fmla="*/ 92868 w 1875917"/>
              <a:gd name="connsiteY1" fmla="*/ 1445353 h 1453207"/>
              <a:gd name="connsiteX2" fmla="*/ 938242 w 1875917"/>
              <a:gd name="connsiteY2" fmla="*/ 1347722 h 1453207"/>
              <a:gd name="connsiteX3" fmla="*/ 1101970 w 1875917"/>
              <a:gd name="connsiteY3" fmla="*/ 1440591 h 1453207"/>
              <a:gd name="connsiteX4" fmla="*/ 1113745 w 1875917"/>
              <a:gd name="connsiteY4" fmla="*/ 1221515 h 1453207"/>
              <a:gd name="connsiteX5" fmla="*/ 1199247 w 1875917"/>
              <a:gd name="connsiteY5" fmla="*/ 995296 h 1453207"/>
              <a:gd name="connsiteX6" fmla="*/ 1304114 w 1875917"/>
              <a:gd name="connsiteY6" fmla="*/ 216629 h 1453207"/>
              <a:gd name="connsiteX7" fmla="*/ 1392078 w 1875917"/>
              <a:gd name="connsiteY7" fmla="*/ 14222 h 1453207"/>
              <a:gd name="connsiteX8" fmla="*/ 1496255 w 1875917"/>
              <a:gd name="connsiteY8" fmla="*/ 692879 h 1453207"/>
              <a:gd name="connsiteX9" fmla="*/ 1582264 w 1875917"/>
              <a:gd name="connsiteY9" fmla="*/ 1085785 h 1453207"/>
              <a:gd name="connsiteX10" fmla="*/ 1682074 w 1875917"/>
              <a:gd name="connsiteY10" fmla="*/ 1283428 h 1453207"/>
              <a:gd name="connsiteX11" fmla="*/ 1777739 w 1875917"/>
              <a:gd name="connsiteY11" fmla="*/ 1259616 h 1453207"/>
              <a:gd name="connsiteX12" fmla="*/ 1875917 w 1875917"/>
              <a:gd name="connsiteY12" fmla="*/ 1295334 h 1453207"/>
              <a:gd name="connsiteX0" fmla="*/ 0 w 1875917"/>
              <a:gd name="connsiteY0" fmla="*/ 1452497 h 1452497"/>
              <a:gd name="connsiteX1" fmla="*/ 92868 w 1875917"/>
              <a:gd name="connsiteY1" fmla="*/ 1445353 h 1452497"/>
              <a:gd name="connsiteX2" fmla="*/ 900122 w 1875917"/>
              <a:gd name="connsiteY2" fmla="*/ 1385822 h 1452497"/>
              <a:gd name="connsiteX3" fmla="*/ 1101970 w 1875917"/>
              <a:gd name="connsiteY3" fmla="*/ 1440591 h 1452497"/>
              <a:gd name="connsiteX4" fmla="*/ 1113745 w 1875917"/>
              <a:gd name="connsiteY4" fmla="*/ 1221515 h 1452497"/>
              <a:gd name="connsiteX5" fmla="*/ 1199247 w 1875917"/>
              <a:gd name="connsiteY5" fmla="*/ 995296 h 1452497"/>
              <a:gd name="connsiteX6" fmla="*/ 1304114 w 1875917"/>
              <a:gd name="connsiteY6" fmla="*/ 216629 h 1452497"/>
              <a:gd name="connsiteX7" fmla="*/ 1392078 w 1875917"/>
              <a:gd name="connsiteY7" fmla="*/ 14222 h 1452497"/>
              <a:gd name="connsiteX8" fmla="*/ 1496255 w 1875917"/>
              <a:gd name="connsiteY8" fmla="*/ 692879 h 1452497"/>
              <a:gd name="connsiteX9" fmla="*/ 1582264 w 1875917"/>
              <a:gd name="connsiteY9" fmla="*/ 1085785 h 1452497"/>
              <a:gd name="connsiteX10" fmla="*/ 1682074 w 1875917"/>
              <a:gd name="connsiteY10" fmla="*/ 1283428 h 1452497"/>
              <a:gd name="connsiteX11" fmla="*/ 1777739 w 1875917"/>
              <a:gd name="connsiteY11" fmla="*/ 1259616 h 1452497"/>
              <a:gd name="connsiteX12" fmla="*/ 1875917 w 1875917"/>
              <a:gd name="connsiteY12" fmla="*/ 1295334 h 1452497"/>
              <a:gd name="connsiteX0" fmla="*/ 0 w 1875917"/>
              <a:gd name="connsiteY0" fmla="*/ 1452497 h 1452497"/>
              <a:gd name="connsiteX1" fmla="*/ 92868 w 1875917"/>
              <a:gd name="connsiteY1" fmla="*/ 1445353 h 1452497"/>
              <a:gd name="connsiteX2" fmla="*/ 900122 w 1875917"/>
              <a:gd name="connsiteY2" fmla="*/ 1385822 h 1452497"/>
              <a:gd name="connsiteX3" fmla="*/ 1101970 w 1875917"/>
              <a:gd name="connsiteY3" fmla="*/ 1440591 h 1452497"/>
              <a:gd name="connsiteX4" fmla="*/ 1113745 w 1875917"/>
              <a:gd name="connsiteY4" fmla="*/ 1221515 h 1452497"/>
              <a:gd name="connsiteX5" fmla="*/ 1199247 w 1875917"/>
              <a:gd name="connsiteY5" fmla="*/ 995296 h 1452497"/>
              <a:gd name="connsiteX6" fmla="*/ 1304114 w 1875917"/>
              <a:gd name="connsiteY6" fmla="*/ 216629 h 1452497"/>
              <a:gd name="connsiteX7" fmla="*/ 1392078 w 1875917"/>
              <a:gd name="connsiteY7" fmla="*/ 14222 h 1452497"/>
              <a:gd name="connsiteX8" fmla="*/ 1496255 w 1875917"/>
              <a:gd name="connsiteY8" fmla="*/ 692879 h 1452497"/>
              <a:gd name="connsiteX9" fmla="*/ 1582264 w 1875917"/>
              <a:gd name="connsiteY9" fmla="*/ 1085785 h 1452497"/>
              <a:gd name="connsiteX10" fmla="*/ 1682074 w 1875917"/>
              <a:gd name="connsiteY10" fmla="*/ 1283428 h 1452497"/>
              <a:gd name="connsiteX11" fmla="*/ 1777739 w 1875917"/>
              <a:gd name="connsiteY11" fmla="*/ 1259616 h 1452497"/>
              <a:gd name="connsiteX12" fmla="*/ 1875917 w 1875917"/>
              <a:gd name="connsiteY12" fmla="*/ 1295334 h 1452497"/>
              <a:gd name="connsiteX0" fmla="*/ 0 w 1875917"/>
              <a:gd name="connsiteY0" fmla="*/ 1452497 h 1452497"/>
              <a:gd name="connsiteX1" fmla="*/ 92868 w 1875917"/>
              <a:gd name="connsiteY1" fmla="*/ 1445353 h 1452497"/>
              <a:gd name="connsiteX2" fmla="*/ 900122 w 1875917"/>
              <a:gd name="connsiteY2" fmla="*/ 1385822 h 1452497"/>
              <a:gd name="connsiteX3" fmla="*/ 1101970 w 1875917"/>
              <a:gd name="connsiteY3" fmla="*/ 1440591 h 1452497"/>
              <a:gd name="connsiteX4" fmla="*/ 1113745 w 1875917"/>
              <a:gd name="connsiteY4" fmla="*/ 1221515 h 1452497"/>
              <a:gd name="connsiteX5" fmla="*/ 1199247 w 1875917"/>
              <a:gd name="connsiteY5" fmla="*/ 995296 h 1452497"/>
              <a:gd name="connsiteX6" fmla="*/ 1304114 w 1875917"/>
              <a:gd name="connsiteY6" fmla="*/ 216629 h 1452497"/>
              <a:gd name="connsiteX7" fmla="*/ 1392078 w 1875917"/>
              <a:gd name="connsiteY7" fmla="*/ 14222 h 1452497"/>
              <a:gd name="connsiteX8" fmla="*/ 1496255 w 1875917"/>
              <a:gd name="connsiteY8" fmla="*/ 692879 h 1452497"/>
              <a:gd name="connsiteX9" fmla="*/ 1582264 w 1875917"/>
              <a:gd name="connsiteY9" fmla="*/ 1085785 h 1452497"/>
              <a:gd name="connsiteX10" fmla="*/ 1682074 w 1875917"/>
              <a:gd name="connsiteY10" fmla="*/ 1283428 h 1452497"/>
              <a:gd name="connsiteX11" fmla="*/ 1777739 w 1875917"/>
              <a:gd name="connsiteY11" fmla="*/ 1259616 h 1452497"/>
              <a:gd name="connsiteX12" fmla="*/ 1875917 w 1875917"/>
              <a:gd name="connsiteY12" fmla="*/ 1295334 h 1452497"/>
              <a:gd name="connsiteX0" fmla="*/ 0 w 1875917"/>
              <a:gd name="connsiteY0" fmla="*/ 1452497 h 1452497"/>
              <a:gd name="connsiteX1" fmla="*/ 92868 w 1875917"/>
              <a:gd name="connsiteY1" fmla="*/ 1445353 h 1452497"/>
              <a:gd name="connsiteX2" fmla="*/ 900122 w 1875917"/>
              <a:gd name="connsiteY2" fmla="*/ 1385822 h 1452497"/>
              <a:gd name="connsiteX3" fmla="*/ 1101970 w 1875917"/>
              <a:gd name="connsiteY3" fmla="*/ 1440591 h 1452497"/>
              <a:gd name="connsiteX4" fmla="*/ 1113745 w 1875917"/>
              <a:gd name="connsiteY4" fmla="*/ 1221515 h 1452497"/>
              <a:gd name="connsiteX5" fmla="*/ 1199247 w 1875917"/>
              <a:gd name="connsiteY5" fmla="*/ 995296 h 1452497"/>
              <a:gd name="connsiteX6" fmla="*/ 1304114 w 1875917"/>
              <a:gd name="connsiteY6" fmla="*/ 216629 h 1452497"/>
              <a:gd name="connsiteX7" fmla="*/ 1392078 w 1875917"/>
              <a:gd name="connsiteY7" fmla="*/ 14222 h 1452497"/>
              <a:gd name="connsiteX8" fmla="*/ 1496255 w 1875917"/>
              <a:gd name="connsiteY8" fmla="*/ 692879 h 1452497"/>
              <a:gd name="connsiteX9" fmla="*/ 1582264 w 1875917"/>
              <a:gd name="connsiteY9" fmla="*/ 1085785 h 1452497"/>
              <a:gd name="connsiteX10" fmla="*/ 1682074 w 1875917"/>
              <a:gd name="connsiteY10" fmla="*/ 1283428 h 1452497"/>
              <a:gd name="connsiteX11" fmla="*/ 1777739 w 1875917"/>
              <a:gd name="connsiteY11" fmla="*/ 1259616 h 1452497"/>
              <a:gd name="connsiteX12" fmla="*/ 1875917 w 1875917"/>
              <a:gd name="connsiteY12" fmla="*/ 1295334 h 1452497"/>
              <a:gd name="connsiteX0" fmla="*/ 0 w 1875917"/>
              <a:gd name="connsiteY0" fmla="*/ 1452497 h 1452497"/>
              <a:gd name="connsiteX1" fmla="*/ 92868 w 1875917"/>
              <a:gd name="connsiteY1" fmla="*/ 1445353 h 1452497"/>
              <a:gd name="connsiteX2" fmla="*/ 900122 w 1875917"/>
              <a:gd name="connsiteY2" fmla="*/ 1385822 h 1452497"/>
              <a:gd name="connsiteX3" fmla="*/ 1035761 w 1875917"/>
              <a:gd name="connsiteY3" fmla="*/ 1331054 h 1452497"/>
              <a:gd name="connsiteX4" fmla="*/ 1113745 w 1875917"/>
              <a:gd name="connsiteY4" fmla="*/ 1221515 h 1452497"/>
              <a:gd name="connsiteX5" fmla="*/ 1199247 w 1875917"/>
              <a:gd name="connsiteY5" fmla="*/ 995296 h 1452497"/>
              <a:gd name="connsiteX6" fmla="*/ 1304114 w 1875917"/>
              <a:gd name="connsiteY6" fmla="*/ 216629 h 1452497"/>
              <a:gd name="connsiteX7" fmla="*/ 1392078 w 1875917"/>
              <a:gd name="connsiteY7" fmla="*/ 14222 h 1452497"/>
              <a:gd name="connsiteX8" fmla="*/ 1496255 w 1875917"/>
              <a:gd name="connsiteY8" fmla="*/ 692879 h 1452497"/>
              <a:gd name="connsiteX9" fmla="*/ 1582264 w 1875917"/>
              <a:gd name="connsiteY9" fmla="*/ 1085785 h 1452497"/>
              <a:gd name="connsiteX10" fmla="*/ 1682074 w 1875917"/>
              <a:gd name="connsiteY10" fmla="*/ 1283428 h 1452497"/>
              <a:gd name="connsiteX11" fmla="*/ 1777739 w 1875917"/>
              <a:gd name="connsiteY11" fmla="*/ 1259616 h 1452497"/>
              <a:gd name="connsiteX12" fmla="*/ 1875917 w 1875917"/>
              <a:gd name="connsiteY12" fmla="*/ 1295334 h 1452497"/>
              <a:gd name="connsiteX0" fmla="*/ 0 w 1875917"/>
              <a:gd name="connsiteY0" fmla="*/ 1452497 h 1452497"/>
              <a:gd name="connsiteX1" fmla="*/ 835209 w 1875917"/>
              <a:gd name="connsiteY1" fmla="*/ 1307240 h 1452497"/>
              <a:gd name="connsiteX2" fmla="*/ 900122 w 1875917"/>
              <a:gd name="connsiteY2" fmla="*/ 1385822 h 1452497"/>
              <a:gd name="connsiteX3" fmla="*/ 1035761 w 1875917"/>
              <a:gd name="connsiteY3" fmla="*/ 1331054 h 1452497"/>
              <a:gd name="connsiteX4" fmla="*/ 1113745 w 1875917"/>
              <a:gd name="connsiteY4" fmla="*/ 1221515 h 1452497"/>
              <a:gd name="connsiteX5" fmla="*/ 1199247 w 1875917"/>
              <a:gd name="connsiteY5" fmla="*/ 995296 h 1452497"/>
              <a:gd name="connsiteX6" fmla="*/ 1304114 w 1875917"/>
              <a:gd name="connsiteY6" fmla="*/ 216629 h 1452497"/>
              <a:gd name="connsiteX7" fmla="*/ 1392078 w 1875917"/>
              <a:gd name="connsiteY7" fmla="*/ 14222 h 1452497"/>
              <a:gd name="connsiteX8" fmla="*/ 1496255 w 1875917"/>
              <a:gd name="connsiteY8" fmla="*/ 692879 h 1452497"/>
              <a:gd name="connsiteX9" fmla="*/ 1582264 w 1875917"/>
              <a:gd name="connsiteY9" fmla="*/ 1085785 h 1452497"/>
              <a:gd name="connsiteX10" fmla="*/ 1682074 w 1875917"/>
              <a:gd name="connsiteY10" fmla="*/ 1283428 h 1452497"/>
              <a:gd name="connsiteX11" fmla="*/ 1777739 w 1875917"/>
              <a:gd name="connsiteY11" fmla="*/ 1259616 h 1452497"/>
              <a:gd name="connsiteX12" fmla="*/ 1875917 w 1875917"/>
              <a:gd name="connsiteY12" fmla="*/ 1295334 h 1452497"/>
              <a:gd name="connsiteX0" fmla="*/ 0 w 1875917"/>
              <a:gd name="connsiteY0" fmla="*/ 1452497 h 1452497"/>
              <a:gd name="connsiteX1" fmla="*/ 835209 w 1875917"/>
              <a:gd name="connsiteY1" fmla="*/ 1307240 h 1452497"/>
              <a:gd name="connsiteX2" fmla="*/ 900122 w 1875917"/>
              <a:gd name="connsiteY2" fmla="*/ 1385822 h 1452497"/>
              <a:gd name="connsiteX3" fmla="*/ 1035761 w 1875917"/>
              <a:gd name="connsiteY3" fmla="*/ 1331054 h 1452497"/>
              <a:gd name="connsiteX4" fmla="*/ 1113745 w 1875917"/>
              <a:gd name="connsiteY4" fmla="*/ 1221515 h 1452497"/>
              <a:gd name="connsiteX5" fmla="*/ 1199247 w 1875917"/>
              <a:gd name="connsiteY5" fmla="*/ 995296 h 1452497"/>
              <a:gd name="connsiteX6" fmla="*/ 1304114 w 1875917"/>
              <a:gd name="connsiteY6" fmla="*/ 216629 h 1452497"/>
              <a:gd name="connsiteX7" fmla="*/ 1392078 w 1875917"/>
              <a:gd name="connsiteY7" fmla="*/ 14222 h 1452497"/>
              <a:gd name="connsiteX8" fmla="*/ 1496255 w 1875917"/>
              <a:gd name="connsiteY8" fmla="*/ 692879 h 1452497"/>
              <a:gd name="connsiteX9" fmla="*/ 1582264 w 1875917"/>
              <a:gd name="connsiteY9" fmla="*/ 1085785 h 1452497"/>
              <a:gd name="connsiteX10" fmla="*/ 1682074 w 1875917"/>
              <a:gd name="connsiteY10" fmla="*/ 1283428 h 1452497"/>
              <a:gd name="connsiteX11" fmla="*/ 1777739 w 1875917"/>
              <a:gd name="connsiteY11" fmla="*/ 1259616 h 1452497"/>
              <a:gd name="connsiteX12" fmla="*/ 1875917 w 1875917"/>
              <a:gd name="connsiteY12" fmla="*/ 1295334 h 1452497"/>
              <a:gd name="connsiteX0" fmla="*/ 0 w 1875917"/>
              <a:gd name="connsiteY0" fmla="*/ 1452497 h 1452497"/>
              <a:gd name="connsiteX1" fmla="*/ 835209 w 1875917"/>
              <a:gd name="connsiteY1" fmla="*/ 1307240 h 1452497"/>
              <a:gd name="connsiteX2" fmla="*/ 930217 w 1875917"/>
              <a:gd name="connsiteY2" fmla="*/ 1342959 h 1452497"/>
              <a:gd name="connsiteX3" fmla="*/ 1035761 w 1875917"/>
              <a:gd name="connsiteY3" fmla="*/ 1331054 h 1452497"/>
              <a:gd name="connsiteX4" fmla="*/ 1113745 w 1875917"/>
              <a:gd name="connsiteY4" fmla="*/ 1221515 h 1452497"/>
              <a:gd name="connsiteX5" fmla="*/ 1199247 w 1875917"/>
              <a:gd name="connsiteY5" fmla="*/ 995296 h 1452497"/>
              <a:gd name="connsiteX6" fmla="*/ 1304114 w 1875917"/>
              <a:gd name="connsiteY6" fmla="*/ 216629 h 1452497"/>
              <a:gd name="connsiteX7" fmla="*/ 1392078 w 1875917"/>
              <a:gd name="connsiteY7" fmla="*/ 14222 h 1452497"/>
              <a:gd name="connsiteX8" fmla="*/ 1496255 w 1875917"/>
              <a:gd name="connsiteY8" fmla="*/ 692879 h 1452497"/>
              <a:gd name="connsiteX9" fmla="*/ 1582264 w 1875917"/>
              <a:gd name="connsiteY9" fmla="*/ 1085785 h 1452497"/>
              <a:gd name="connsiteX10" fmla="*/ 1682074 w 1875917"/>
              <a:gd name="connsiteY10" fmla="*/ 1283428 h 1452497"/>
              <a:gd name="connsiteX11" fmla="*/ 1777739 w 1875917"/>
              <a:gd name="connsiteY11" fmla="*/ 1259616 h 1452497"/>
              <a:gd name="connsiteX12" fmla="*/ 1875917 w 1875917"/>
              <a:gd name="connsiteY12" fmla="*/ 1295334 h 1452497"/>
              <a:gd name="connsiteX0" fmla="*/ 0 w 1875917"/>
              <a:gd name="connsiteY0" fmla="*/ 1452497 h 1452497"/>
              <a:gd name="connsiteX1" fmla="*/ 835209 w 1875917"/>
              <a:gd name="connsiteY1" fmla="*/ 1307240 h 1452497"/>
              <a:gd name="connsiteX2" fmla="*/ 930217 w 1875917"/>
              <a:gd name="connsiteY2" fmla="*/ 1342959 h 1452497"/>
              <a:gd name="connsiteX3" fmla="*/ 1035761 w 1875917"/>
              <a:gd name="connsiteY3" fmla="*/ 1331054 h 1452497"/>
              <a:gd name="connsiteX4" fmla="*/ 1113745 w 1875917"/>
              <a:gd name="connsiteY4" fmla="*/ 1221515 h 1452497"/>
              <a:gd name="connsiteX5" fmla="*/ 1199247 w 1875917"/>
              <a:gd name="connsiteY5" fmla="*/ 995296 h 1452497"/>
              <a:gd name="connsiteX6" fmla="*/ 1304114 w 1875917"/>
              <a:gd name="connsiteY6" fmla="*/ 216629 h 1452497"/>
              <a:gd name="connsiteX7" fmla="*/ 1392078 w 1875917"/>
              <a:gd name="connsiteY7" fmla="*/ 14222 h 1452497"/>
              <a:gd name="connsiteX8" fmla="*/ 1496255 w 1875917"/>
              <a:gd name="connsiteY8" fmla="*/ 692879 h 1452497"/>
              <a:gd name="connsiteX9" fmla="*/ 1582264 w 1875917"/>
              <a:gd name="connsiteY9" fmla="*/ 1085785 h 1452497"/>
              <a:gd name="connsiteX10" fmla="*/ 1682074 w 1875917"/>
              <a:gd name="connsiteY10" fmla="*/ 1283428 h 1452497"/>
              <a:gd name="connsiteX11" fmla="*/ 1777739 w 1875917"/>
              <a:gd name="connsiteY11" fmla="*/ 1259616 h 1452497"/>
              <a:gd name="connsiteX12" fmla="*/ 1875917 w 1875917"/>
              <a:gd name="connsiteY12" fmla="*/ 1295334 h 1452497"/>
              <a:gd name="connsiteX0" fmla="*/ 0 w 1875917"/>
              <a:gd name="connsiteY0" fmla="*/ 1452497 h 1452497"/>
              <a:gd name="connsiteX1" fmla="*/ 835209 w 1875917"/>
              <a:gd name="connsiteY1" fmla="*/ 1307240 h 1452497"/>
              <a:gd name="connsiteX2" fmla="*/ 930217 w 1875917"/>
              <a:gd name="connsiteY2" fmla="*/ 1342959 h 1452497"/>
              <a:gd name="connsiteX3" fmla="*/ 1035761 w 1875917"/>
              <a:gd name="connsiteY3" fmla="*/ 1331054 h 1452497"/>
              <a:gd name="connsiteX4" fmla="*/ 1113745 w 1875917"/>
              <a:gd name="connsiteY4" fmla="*/ 1221515 h 1452497"/>
              <a:gd name="connsiteX5" fmla="*/ 1199247 w 1875917"/>
              <a:gd name="connsiteY5" fmla="*/ 995296 h 1452497"/>
              <a:gd name="connsiteX6" fmla="*/ 1304114 w 1875917"/>
              <a:gd name="connsiteY6" fmla="*/ 216629 h 1452497"/>
              <a:gd name="connsiteX7" fmla="*/ 1392078 w 1875917"/>
              <a:gd name="connsiteY7" fmla="*/ 14222 h 1452497"/>
              <a:gd name="connsiteX8" fmla="*/ 1496255 w 1875917"/>
              <a:gd name="connsiteY8" fmla="*/ 692879 h 1452497"/>
              <a:gd name="connsiteX9" fmla="*/ 1582264 w 1875917"/>
              <a:gd name="connsiteY9" fmla="*/ 1085785 h 1452497"/>
              <a:gd name="connsiteX10" fmla="*/ 1682074 w 1875917"/>
              <a:gd name="connsiteY10" fmla="*/ 1283428 h 1452497"/>
              <a:gd name="connsiteX11" fmla="*/ 1777739 w 1875917"/>
              <a:gd name="connsiteY11" fmla="*/ 1259616 h 1452497"/>
              <a:gd name="connsiteX12" fmla="*/ 1875917 w 1875917"/>
              <a:gd name="connsiteY12" fmla="*/ 1295334 h 1452497"/>
              <a:gd name="connsiteX0" fmla="*/ 0 w 1875917"/>
              <a:gd name="connsiteY0" fmla="*/ 1452497 h 1452497"/>
              <a:gd name="connsiteX1" fmla="*/ 619955 w 1875917"/>
              <a:gd name="connsiteY1" fmla="*/ 1350103 h 1452497"/>
              <a:gd name="connsiteX2" fmla="*/ 835209 w 1875917"/>
              <a:gd name="connsiteY2" fmla="*/ 1307240 h 1452497"/>
              <a:gd name="connsiteX3" fmla="*/ 930217 w 1875917"/>
              <a:gd name="connsiteY3" fmla="*/ 1342959 h 1452497"/>
              <a:gd name="connsiteX4" fmla="*/ 1035761 w 1875917"/>
              <a:gd name="connsiteY4" fmla="*/ 1331054 h 1452497"/>
              <a:gd name="connsiteX5" fmla="*/ 1113745 w 1875917"/>
              <a:gd name="connsiteY5" fmla="*/ 1221515 h 1452497"/>
              <a:gd name="connsiteX6" fmla="*/ 1199247 w 1875917"/>
              <a:gd name="connsiteY6" fmla="*/ 995296 h 1452497"/>
              <a:gd name="connsiteX7" fmla="*/ 1304114 w 1875917"/>
              <a:gd name="connsiteY7" fmla="*/ 216629 h 1452497"/>
              <a:gd name="connsiteX8" fmla="*/ 1392078 w 1875917"/>
              <a:gd name="connsiteY8" fmla="*/ 14222 h 1452497"/>
              <a:gd name="connsiteX9" fmla="*/ 1496255 w 1875917"/>
              <a:gd name="connsiteY9" fmla="*/ 692879 h 1452497"/>
              <a:gd name="connsiteX10" fmla="*/ 1582264 w 1875917"/>
              <a:gd name="connsiteY10" fmla="*/ 1085785 h 1452497"/>
              <a:gd name="connsiteX11" fmla="*/ 1682074 w 1875917"/>
              <a:gd name="connsiteY11" fmla="*/ 1283428 h 1452497"/>
              <a:gd name="connsiteX12" fmla="*/ 1777739 w 1875917"/>
              <a:gd name="connsiteY12" fmla="*/ 1259616 h 1452497"/>
              <a:gd name="connsiteX13" fmla="*/ 1875917 w 1875917"/>
              <a:gd name="connsiteY13" fmla="*/ 1295334 h 1452497"/>
              <a:gd name="connsiteX0" fmla="*/ 0 w 1875917"/>
              <a:gd name="connsiteY0" fmla="*/ 1452497 h 1452497"/>
              <a:gd name="connsiteX1" fmla="*/ 650050 w 1875917"/>
              <a:gd name="connsiteY1" fmla="*/ 1207228 h 1452497"/>
              <a:gd name="connsiteX2" fmla="*/ 835209 w 1875917"/>
              <a:gd name="connsiteY2" fmla="*/ 1307240 h 1452497"/>
              <a:gd name="connsiteX3" fmla="*/ 930217 w 1875917"/>
              <a:gd name="connsiteY3" fmla="*/ 1342959 h 1452497"/>
              <a:gd name="connsiteX4" fmla="*/ 1035761 w 1875917"/>
              <a:gd name="connsiteY4" fmla="*/ 1331054 h 1452497"/>
              <a:gd name="connsiteX5" fmla="*/ 1113745 w 1875917"/>
              <a:gd name="connsiteY5" fmla="*/ 1221515 h 1452497"/>
              <a:gd name="connsiteX6" fmla="*/ 1199247 w 1875917"/>
              <a:gd name="connsiteY6" fmla="*/ 995296 h 1452497"/>
              <a:gd name="connsiteX7" fmla="*/ 1304114 w 1875917"/>
              <a:gd name="connsiteY7" fmla="*/ 216629 h 1452497"/>
              <a:gd name="connsiteX8" fmla="*/ 1392078 w 1875917"/>
              <a:gd name="connsiteY8" fmla="*/ 14222 h 1452497"/>
              <a:gd name="connsiteX9" fmla="*/ 1496255 w 1875917"/>
              <a:gd name="connsiteY9" fmla="*/ 692879 h 1452497"/>
              <a:gd name="connsiteX10" fmla="*/ 1582264 w 1875917"/>
              <a:gd name="connsiteY10" fmla="*/ 1085785 h 1452497"/>
              <a:gd name="connsiteX11" fmla="*/ 1682074 w 1875917"/>
              <a:gd name="connsiteY11" fmla="*/ 1283428 h 1452497"/>
              <a:gd name="connsiteX12" fmla="*/ 1777739 w 1875917"/>
              <a:gd name="connsiteY12" fmla="*/ 1259616 h 1452497"/>
              <a:gd name="connsiteX13" fmla="*/ 1875917 w 1875917"/>
              <a:gd name="connsiteY13" fmla="*/ 1295334 h 1452497"/>
              <a:gd name="connsiteX0" fmla="*/ 0 w 1875917"/>
              <a:gd name="connsiteY0" fmla="*/ 1452497 h 1452497"/>
              <a:gd name="connsiteX1" fmla="*/ 278879 w 1875917"/>
              <a:gd name="connsiteY1" fmla="*/ 1340578 h 1452497"/>
              <a:gd name="connsiteX2" fmla="*/ 650050 w 1875917"/>
              <a:gd name="connsiteY2" fmla="*/ 1207228 h 1452497"/>
              <a:gd name="connsiteX3" fmla="*/ 835209 w 1875917"/>
              <a:gd name="connsiteY3" fmla="*/ 1307240 h 1452497"/>
              <a:gd name="connsiteX4" fmla="*/ 930217 w 1875917"/>
              <a:gd name="connsiteY4" fmla="*/ 1342959 h 1452497"/>
              <a:gd name="connsiteX5" fmla="*/ 1035761 w 1875917"/>
              <a:gd name="connsiteY5" fmla="*/ 1331054 h 1452497"/>
              <a:gd name="connsiteX6" fmla="*/ 1113745 w 1875917"/>
              <a:gd name="connsiteY6" fmla="*/ 1221515 h 1452497"/>
              <a:gd name="connsiteX7" fmla="*/ 1199247 w 1875917"/>
              <a:gd name="connsiteY7" fmla="*/ 995296 h 1452497"/>
              <a:gd name="connsiteX8" fmla="*/ 1304114 w 1875917"/>
              <a:gd name="connsiteY8" fmla="*/ 216629 h 1452497"/>
              <a:gd name="connsiteX9" fmla="*/ 1392078 w 1875917"/>
              <a:gd name="connsiteY9" fmla="*/ 14222 h 1452497"/>
              <a:gd name="connsiteX10" fmla="*/ 1496255 w 1875917"/>
              <a:gd name="connsiteY10" fmla="*/ 692879 h 1452497"/>
              <a:gd name="connsiteX11" fmla="*/ 1582264 w 1875917"/>
              <a:gd name="connsiteY11" fmla="*/ 1085785 h 1452497"/>
              <a:gd name="connsiteX12" fmla="*/ 1682074 w 1875917"/>
              <a:gd name="connsiteY12" fmla="*/ 1283428 h 1452497"/>
              <a:gd name="connsiteX13" fmla="*/ 1777739 w 1875917"/>
              <a:gd name="connsiteY13" fmla="*/ 1259616 h 1452497"/>
              <a:gd name="connsiteX14" fmla="*/ 1875917 w 1875917"/>
              <a:gd name="connsiteY14" fmla="*/ 1295334 h 1452497"/>
              <a:gd name="connsiteX0" fmla="*/ 0 w 1875917"/>
              <a:gd name="connsiteY0" fmla="*/ 1452497 h 1452497"/>
              <a:gd name="connsiteX1" fmla="*/ 278879 w 1875917"/>
              <a:gd name="connsiteY1" fmla="*/ 1340578 h 1452497"/>
              <a:gd name="connsiteX2" fmla="*/ 483525 w 1875917"/>
              <a:gd name="connsiteY2" fmla="*/ 1264378 h 1452497"/>
              <a:gd name="connsiteX3" fmla="*/ 650050 w 1875917"/>
              <a:gd name="connsiteY3" fmla="*/ 1207228 h 1452497"/>
              <a:gd name="connsiteX4" fmla="*/ 835209 w 1875917"/>
              <a:gd name="connsiteY4" fmla="*/ 1307240 h 1452497"/>
              <a:gd name="connsiteX5" fmla="*/ 930217 w 1875917"/>
              <a:gd name="connsiteY5" fmla="*/ 1342959 h 1452497"/>
              <a:gd name="connsiteX6" fmla="*/ 1035761 w 1875917"/>
              <a:gd name="connsiteY6" fmla="*/ 1331054 h 1452497"/>
              <a:gd name="connsiteX7" fmla="*/ 1113745 w 1875917"/>
              <a:gd name="connsiteY7" fmla="*/ 1221515 h 1452497"/>
              <a:gd name="connsiteX8" fmla="*/ 1199247 w 1875917"/>
              <a:gd name="connsiteY8" fmla="*/ 995296 h 1452497"/>
              <a:gd name="connsiteX9" fmla="*/ 1304114 w 1875917"/>
              <a:gd name="connsiteY9" fmla="*/ 216629 h 1452497"/>
              <a:gd name="connsiteX10" fmla="*/ 1392078 w 1875917"/>
              <a:gd name="connsiteY10" fmla="*/ 14222 h 1452497"/>
              <a:gd name="connsiteX11" fmla="*/ 1496255 w 1875917"/>
              <a:gd name="connsiteY11" fmla="*/ 692879 h 1452497"/>
              <a:gd name="connsiteX12" fmla="*/ 1582264 w 1875917"/>
              <a:gd name="connsiteY12" fmla="*/ 1085785 h 1452497"/>
              <a:gd name="connsiteX13" fmla="*/ 1682074 w 1875917"/>
              <a:gd name="connsiteY13" fmla="*/ 1283428 h 1452497"/>
              <a:gd name="connsiteX14" fmla="*/ 1777739 w 1875917"/>
              <a:gd name="connsiteY14" fmla="*/ 1259616 h 1452497"/>
              <a:gd name="connsiteX15" fmla="*/ 1875917 w 1875917"/>
              <a:gd name="connsiteY15" fmla="*/ 1295334 h 1452497"/>
              <a:gd name="connsiteX0" fmla="*/ 0 w 1875917"/>
              <a:gd name="connsiteY0" fmla="*/ 1452497 h 1452497"/>
              <a:gd name="connsiteX1" fmla="*/ 278879 w 1875917"/>
              <a:gd name="connsiteY1" fmla="*/ 1340578 h 1452497"/>
              <a:gd name="connsiteX2" fmla="*/ 569797 w 1875917"/>
              <a:gd name="connsiteY2" fmla="*/ 973865 h 1452497"/>
              <a:gd name="connsiteX3" fmla="*/ 650050 w 1875917"/>
              <a:gd name="connsiteY3" fmla="*/ 1207228 h 1452497"/>
              <a:gd name="connsiteX4" fmla="*/ 835209 w 1875917"/>
              <a:gd name="connsiteY4" fmla="*/ 1307240 h 1452497"/>
              <a:gd name="connsiteX5" fmla="*/ 930217 w 1875917"/>
              <a:gd name="connsiteY5" fmla="*/ 1342959 h 1452497"/>
              <a:gd name="connsiteX6" fmla="*/ 1035761 w 1875917"/>
              <a:gd name="connsiteY6" fmla="*/ 1331054 h 1452497"/>
              <a:gd name="connsiteX7" fmla="*/ 1113745 w 1875917"/>
              <a:gd name="connsiteY7" fmla="*/ 1221515 h 1452497"/>
              <a:gd name="connsiteX8" fmla="*/ 1199247 w 1875917"/>
              <a:gd name="connsiteY8" fmla="*/ 995296 h 1452497"/>
              <a:gd name="connsiteX9" fmla="*/ 1304114 w 1875917"/>
              <a:gd name="connsiteY9" fmla="*/ 216629 h 1452497"/>
              <a:gd name="connsiteX10" fmla="*/ 1392078 w 1875917"/>
              <a:gd name="connsiteY10" fmla="*/ 14222 h 1452497"/>
              <a:gd name="connsiteX11" fmla="*/ 1496255 w 1875917"/>
              <a:gd name="connsiteY11" fmla="*/ 692879 h 1452497"/>
              <a:gd name="connsiteX12" fmla="*/ 1582264 w 1875917"/>
              <a:gd name="connsiteY12" fmla="*/ 1085785 h 1452497"/>
              <a:gd name="connsiteX13" fmla="*/ 1682074 w 1875917"/>
              <a:gd name="connsiteY13" fmla="*/ 1283428 h 1452497"/>
              <a:gd name="connsiteX14" fmla="*/ 1777739 w 1875917"/>
              <a:gd name="connsiteY14" fmla="*/ 1259616 h 1452497"/>
              <a:gd name="connsiteX15" fmla="*/ 1875917 w 1875917"/>
              <a:gd name="connsiteY15" fmla="*/ 1295334 h 1452497"/>
              <a:gd name="connsiteX0" fmla="*/ 0 w 1875917"/>
              <a:gd name="connsiteY0" fmla="*/ 1452497 h 1452497"/>
              <a:gd name="connsiteX1" fmla="*/ 92290 w 1875917"/>
              <a:gd name="connsiteY1" fmla="*/ 1369153 h 1452497"/>
              <a:gd name="connsiteX2" fmla="*/ 569797 w 1875917"/>
              <a:gd name="connsiteY2" fmla="*/ 973865 h 1452497"/>
              <a:gd name="connsiteX3" fmla="*/ 650050 w 1875917"/>
              <a:gd name="connsiteY3" fmla="*/ 1207228 h 1452497"/>
              <a:gd name="connsiteX4" fmla="*/ 835209 w 1875917"/>
              <a:gd name="connsiteY4" fmla="*/ 1307240 h 1452497"/>
              <a:gd name="connsiteX5" fmla="*/ 930217 w 1875917"/>
              <a:gd name="connsiteY5" fmla="*/ 1342959 h 1452497"/>
              <a:gd name="connsiteX6" fmla="*/ 1035761 w 1875917"/>
              <a:gd name="connsiteY6" fmla="*/ 1331054 h 1452497"/>
              <a:gd name="connsiteX7" fmla="*/ 1113745 w 1875917"/>
              <a:gd name="connsiteY7" fmla="*/ 1221515 h 1452497"/>
              <a:gd name="connsiteX8" fmla="*/ 1199247 w 1875917"/>
              <a:gd name="connsiteY8" fmla="*/ 995296 h 1452497"/>
              <a:gd name="connsiteX9" fmla="*/ 1304114 w 1875917"/>
              <a:gd name="connsiteY9" fmla="*/ 216629 h 1452497"/>
              <a:gd name="connsiteX10" fmla="*/ 1392078 w 1875917"/>
              <a:gd name="connsiteY10" fmla="*/ 14222 h 1452497"/>
              <a:gd name="connsiteX11" fmla="*/ 1496255 w 1875917"/>
              <a:gd name="connsiteY11" fmla="*/ 692879 h 1452497"/>
              <a:gd name="connsiteX12" fmla="*/ 1582264 w 1875917"/>
              <a:gd name="connsiteY12" fmla="*/ 1085785 h 1452497"/>
              <a:gd name="connsiteX13" fmla="*/ 1682074 w 1875917"/>
              <a:gd name="connsiteY13" fmla="*/ 1283428 h 1452497"/>
              <a:gd name="connsiteX14" fmla="*/ 1777739 w 1875917"/>
              <a:gd name="connsiteY14" fmla="*/ 1259616 h 1452497"/>
              <a:gd name="connsiteX15" fmla="*/ 1875917 w 1875917"/>
              <a:gd name="connsiteY15" fmla="*/ 1295334 h 1452497"/>
              <a:gd name="connsiteX0" fmla="*/ 0 w 1875917"/>
              <a:gd name="connsiteY0" fmla="*/ 1452497 h 1452497"/>
              <a:gd name="connsiteX1" fmla="*/ 92290 w 1875917"/>
              <a:gd name="connsiteY1" fmla="*/ 1369153 h 1452497"/>
              <a:gd name="connsiteX2" fmla="*/ 310981 w 1875917"/>
              <a:gd name="connsiteY2" fmla="*/ 1188178 h 1452497"/>
              <a:gd name="connsiteX3" fmla="*/ 569797 w 1875917"/>
              <a:gd name="connsiteY3" fmla="*/ 973865 h 1452497"/>
              <a:gd name="connsiteX4" fmla="*/ 650050 w 1875917"/>
              <a:gd name="connsiteY4" fmla="*/ 1207228 h 1452497"/>
              <a:gd name="connsiteX5" fmla="*/ 835209 w 1875917"/>
              <a:gd name="connsiteY5" fmla="*/ 1307240 h 1452497"/>
              <a:gd name="connsiteX6" fmla="*/ 930217 w 1875917"/>
              <a:gd name="connsiteY6" fmla="*/ 1342959 h 1452497"/>
              <a:gd name="connsiteX7" fmla="*/ 1035761 w 1875917"/>
              <a:gd name="connsiteY7" fmla="*/ 1331054 h 1452497"/>
              <a:gd name="connsiteX8" fmla="*/ 1113745 w 1875917"/>
              <a:gd name="connsiteY8" fmla="*/ 1221515 h 1452497"/>
              <a:gd name="connsiteX9" fmla="*/ 1199247 w 1875917"/>
              <a:gd name="connsiteY9" fmla="*/ 995296 h 1452497"/>
              <a:gd name="connsiteX10" fmla="*/ 1304114 w 1875917"/>
              <a:gd name="connsiteY10" fmla="*/ 216629 h 1452497"/>
              <a:gd name="connsiteX11" fmla="*/ 1392078 w 1875917"/>
              <a:gd name="connsiteY11" fmla="*/ 14222 h 1452497"/>
              <a:gd name="connsiteX12" fmla="*/ 1496255 w 1875917"/>
              <a:gd name="connsiteY12" fmla="*/ 692879 h 1452497"/>
              <a:gd name="connsiteX13" fmla="*/ 1582264 w 1875917"/>
              <a:gd name="connsiteY13" fmla="*/ 1085785 h 1452497"/>
              <a:gd name="connsiteX14" fmla="*/ 1682074 w 1875917"/>
              <a:gd name="connsiteY14" fmla="*/ 1283428 h 1452497"/>
              <a:gd name="connsiteX15" fmla="*/ 1777739 w 1875917"/>
              <a:gd name="connsiteY15" fmla="*/ 1259616 h 1452497"/>
              <a:gd name="connsiteX16" fmla="*/ 1875917 w 1875917"/>
              <a:gd name="connsiteY16" fmla="*/ 1295334 h 1452497"/>
              <a:gd name="connsiteX0" fmla="*/ 0 w 1875917"/>
              <a:gd name="connsiteY0" fmla="*/ 1452497 h 1452497"/>
              <a:gd name="connsiteX1" fmla="*/ 92290 w 1875917"/>
              <a:gd name="connsiteY1" fmla="*/ 1369153 h 1452497"/>
              <a:gd name="connsiteX2" fmla="*/ 310981 w 1875917"/>
              <a:gd name="connsiteY2" fmla="*/ 1188178 h 1452497"/>
              <a:gd name="connsiteX3" fmla="*/ 431360 w 1875917"/>
              <a:gd name="connsiteY3" fmla="*/ 1088166 h 1452497"/>
              <a:gd name="connsiteX4" fmla="*/ 569797 w 1875917"/>
              <a:gd name="connsiteY4" fmla="*/ 973865 h 1452497"/>
              <a:gd name="connsiteX5" fmla="*/ 650050 w 1875917"/>
              <a:gd name="connsiteY5" fmla="*/ 1207228 h 1452497"/>
              <a:gd name="connsiteX6" fmla="*/ 835209 w 1875917"/>
              <a:gd name="connsiteY6" fmla="*/ 1307240 h 1452497"/>
              <a:gd name="connsiteX7" fmla="*/ 930217 w 1875917"/>
              <a:gd name="connsiteY7" fmla="*/ 1342959 h 1452497"/>
              <a:gd name="connsiteX8" fmla="*/ 1035761 w 1875917"/>
              <a:gd name="connsiteY8" fmla="*/ 1331054 h 1452497"/>
              <a:gd name="connsiteX9" fmla="*/ 1113745 w 1875917"/>
              <a:gd name="connsiteY9" fmla="*/ 1221515 h 1452497"/>
              <a:gd name="connsiteX10" fmla="*/ 1199247 w 1875917"/>
              <a:gd name="connsiteY10" fmla="*/ 995296 h 1452497"/>
              <a:gd name="connsiteX11" fmla="*/ 1304114 w 1875917"/>
              <a:gd name="connsiteY11" fmla="*/ 216629 h 1452497"/>
              <a:gd name="connsiteX12" fmla="*/ 1392078 w 1875917"/>
              <a:gd name="connsiteY12" fmla="*/ 14222 h 1452497"/>
              <a:gd name="connsiteX13" fmla="*/ 1496255 w 1875917"/>
              <a:gd name="connsiteY13" fmla="*/ 692879 h 1452497"/>
              <a:gd name="connsiteX14" fmla="*/ 1582264 w 1875917"/>
              <a:gd name="connsiteY14" fmla="*/ 1085785 h 1452497"/>
              <a:gd name="connsiteX15" fmla="*/ 1682074 w 1875917"/>
              <a:gd name="connsiteY15" fmla="*/ 1283428 h 1452497"/>
              <a:gd name="connsiteX16" fmla="*/ 1777739 w 1875917"/>
              <a:gd name="connsiteY16" fmla="*/ 1259616 h 1452497"/>
              <a:gd name="connsiteX17" fmla="*/ 1875917 w 1875917"/>
              <a:gd name="connsiteY17" fmla="*/ 1295334 h 1452497"/>
              <a:gd name="connsiteX0" fmla="*/ 0 w 1875917"/>
              <a:gd name="connsiteY0" fmla="*/ 1452497 h 1452497"/>
              <a:gd name="connsiteX1" fmla="*/ 92290 w 1875917"/>
              <a:gd name="connsiteY1" fmla="*/ 1369153 h 1452497"/>
              <a:gd name="connsiteX2" fmla="*/ 176557 w 1875917"/>
              <a:gd name="connsiteY2" fmla="*/ 1254853 h 1452497"/>
              <a:gd name="connsiteX3" fmla="*/ 431360 w 1875917"/>
              <a:gd name="connsiteY3" fmla="*/ 1088166 h 1452497"/>
              <a:gd name="connsiteX4" fmla="*/ 569797 w 1875917"/>
              <a:gd name="connsiteY4" fmla="*/ 973865 h 1452497"/>
              <a:gd name="connsiteX5" fmla="*/ 650050 w 1875917"/>
              <a:gd name="connsiteY5" fmla="*/ 1207228 h 1452497"/>
              <a:gd name="connsiteX6" fmla="*/ 835209 w 1875917"/>
              <a:gd name="connsiteY6" fmla="*/ 1307240 h 1452497"/>
              <a:gd name="connsiteX7" fmla="*/ 930217 w 1875917"/>
              <a:gd name="connsiteY7" fmla="*/ 1342959 h 1452497"/>
              <a:gd name="connsiteX8" fmla="*/ 1035761 w 1875917"/>
              <a:gd name="connsiteY8" fmla="*/ 1331054 h 1452497"/>
              <a:gd name="connsiteX9" fmla="*/ 1113745 w 1875917"/>
              <a:gd name="connsiteY9" fmla="*/ 1221515 h 1452497"/>
              <a:gd name="connsiteX10" fmla="*/ 1199247 w 1875917"/>
              <a:gd name="connsiteY10" fmla="*/ 995296 h 1452497"/>
              <a:gd name="connsiteX11" fmla="*/ 1304114 w 1875917"/>
              <a:gd name="connsiteY11" fmla="*/ 216629 h 1452497"/>
              <a:gd name="connsiteX12" fmla="*/ 1392078 w 1875917"/>
              <a:gd name="connsiteY12" fmla="*/ 14222 h 1452497"/>
              <a:gd name="connsiteX13" fmla="*/ 1496255 w 1875917"/>
              <a:gd name="connsiteY13" fmla="*/ 692879 h 1452497"/>
              <a:gd name="connsiteX14" fmla="*/ 1582264 w 1875917"/>
              <a:gd name="connsiteY14" fmla="*/ 1085785 h 1452497"/>
              <a:gd name="connsiteX15" fmla="*/ 1682074 w 1875917"/>
              <a:gd name="connsiteY15" fmla="*/ 1283428 h 1452497"/>
              <a:gd name="connsiteX16" fmla="*/ 1777739 w 1875917"/>
              <a:gd name="connsiteY16" fmla="*/ 1259616 h 1452497"/>
              <a:gd name="connsiteX17" fmla="*/ 1875917 w 1875917"/>
              <a:gd name="connsiteY17" fmla="*/ 1295334 h 1452497"/>
              <a:gd name="connsiteX0" fmla="*/ 0 w 1875917"/>
              <a:gd name="connsiteY0" fmla="*/ 1452497 h 1452497"/>
              <a:gd name="connsiteX1" fmla="*/ 92290 w 1875917"/>
              <a:gd name="connsiteY1" fmla="*/ 1369153 h 1452497"/>
              <a:gd name="connsiteX2" fmla="*/ 176557 w 1875917"/>
              <a:gd name="connsiteY2" fmla="*/ 1254853 h 1452497"/>
              <a:gd name="connsiteX3" fmla="*/ 463461 w 1875917"/>
              <a:gd name="connsiteY3" fmla="*/ 340454 h 1452497"/>
              <a:gd name="connsiteX4" fmla="*/ 569797 w 1875917"/>
              <a:gd name="connsiteY4" fmla="*/ 973865 h 1452497"/>
              <a:gd name="connsiteX5" fmla="*/ 650050 w 1875917"/>
              <a:gd name="connsiteY5" fmla="*/ 1207228 h 1452497"/>
              <a:gd name="connsiteX6" fmla="*/ 835209 w 1875917"/>
              <a:gd name="connsiteY6" fmla="*/ 1307240 h 1452497"/>
              <a:gd name="connsiteX7" fmla="*/ 930217 w 1875917"/>
              <a:gd name="connsiteY7" fmla="*/ 1342959 h 1452497"/>
              <a:gd name="connsiteX8" fmla="*/ 1035761 w 1875917"/>
              <a:gd name="connsiteY8" fmla="*/ 1331054 h 1452497"/>
              <a:gd name="connsiteX9" fmla="*/ 1113745 w 1875917"/>
              <a:gd name="connsiteY9" fmla="*/ 1221515 h 1452497"/>
              <a:gd name="connsiteX10" fmla="*/ 1199247 w 1875917"/>
              <a:gd name="connsiteY10" fmla="*/ 995296 h 1452497"/>
              <a:gd name="connsiteX11" fmla="*/ 1304114 w 1875917"/>
              <a:gd name="connsiteY11" fmla="*/ 216629 h 1452497"/>
              <a:gd name="connsiteX12" fmla="*/ 1392078 w 1875917"/>
              <a:gd name="connsiteY12" fmla="*/ 14222 h 1452497"/>
              <a:gd name="connsiteX13" fmla="*/ 1496255 w 1875917"/>
              <a:gd name="connsiteY13" fmla="*/ 692879 h 1452497"/>
              <a:gd name="connsiteX14" fmla="*/ 1582264 w 1875917"/>
              <a:gd name="connsiteY14" fmla="*/ 1085785 h 1452497"/>
              <a:gd name="connsiteX15" fmla="*/ 1682074 w 1875917"/>
              <a:gd name="connsiteY15" fmla="*/ 1283428 h 1452497"/>
              <a:gd name="connsiteX16" fmla="*/ 1777739 w 1875917"/>
              <a:gd name="connsiteY16" fmla="*/ 1259616 h 1452497"/>
              <a:gd name="connsiteX17" fmla="*/ 1875917 w 1875917"/>
              <a:gd name="connsiteY17" fmla="*/ 1295334 h 1452497"/>
              <a:gd name="connsiteX0" fmla="*/ 0 w 1875917"/>
              <a:gd name="connsiteY0" fmla="*/ 1452497 h 1452497"/>
              <a:gd name="connsiteX1" fmla="*/ 92290 w 1875917"/>
              <a:gd name="connsiteY1" fmla="*/ 1369153 h 1452497"/>
              <a:gd name="connsiteX2" fmla="*/ 176557 w 1875917"/>
              <a:gd name="connsiteY2" fmla="*/ 1254853 h 1452497"/>
              <a:gd name="connsiteX3" fmla="*/ 298943 w 1875917"/>
              <a:gd name="connsiteY3" fmla="*/ 873853 h 1452497"/>
              <a:gd name="connsiteX4" fmla="*/ 463461 w 1875917"/>
              <a:gd name="connsiteY4" fmla="*/ 340454 h 1452497"/>
              <a:gd name="connsiteX5" fmla="*/ 569797 w 1875917"/>
              <a:gd name="connsiteY5" fmla="*/ 973865 h 1452497"/>
              <a:gd name="connsiteX6" fmla="*/ 650050 w 1875917"/>
              <a:gd name="connsiteY6" fmla="*/ 1207228 h 1452497"/>
              <a:gd name="connsiteX7" fmla="*/ 835209 w 1875917"/>
              <a:gd name="connsiteY7" fmla="*/ 1307240 h 1452497"/>
              <a:gd name="connsiteX8" fmla="*/ 930217 w 1875917"/>
              <a:gd name="connsiteY8" fmla="*/ 1342959 h 1452497"/>
              <a:gd name="connsiteX9" fmla="*/ 1035761 w 1875917"/>
              <a:gd name="connsiteY9" fmla="*/ 1331054 h 1452497"/>
              <a:gd name="connsiteX10" fmla="*/ 1113745 w 1875917"/>
              <a:gd name="connsiteY10" fmla="*/ 1221515 h 1452497"/>
              <a:gd name="connsiteX11" fmla="*/ 1199247 w 1875917"/>
              <a:gd name="connsiteY11" fmla="*/ 995296 h 1452497"/>
              <a:gd name="connsiteX12" fmla="*/ 1304114 w 1875917"/>
              <a:gd name="connsiteY12" fmla="*/ 216629 h 1452497"/>
              <a:gd name="connsiteX13" fmla="*/ 1392078 w 1875917"/>
              <a:gd name="connsiteY13" fmla="*/ 14222 h 1452497"/>
              <a:gd name="connsiteX14" fmla="*/ 1496255 w 1875917"/>
              <a:gd name="connsiteY14" fmla="*/ 692879 h 1452497"/>
              <a:gd name="connsiteX15" fmla="*/ 1582264 w 1875917"/>
              <a:gd name="connsiteY15" fmla="*/ 1085785 h 1452497"/>
              <a:gd name="connsiteX16" fmla="*/ 1682074 w 1875917"/>
              <a:gd name="connsiteY16" fmla="*/ 1283428 h 1452497"/>
              <a:gd name="connsiteX17" fmla="*/ 1777739 w 1875917"/>
              <a:gd name="connsiteY17" fmla="*/ 1259616 h 1452497"/>
              <a:gd name="connsiteX18" fmla="*/ 1875917 w 1875917"/>
              <a:gd name="connsiteY18" fmla="*/ 1295334 h 1452497"/>
              <a:gd name="connsiteX0" fmla="*/ 0 w 1875917"/>
              <a:gd name="connsiteY0" fmla="*/ 1452497 h 1452497"/>
              <a:gd name="connsiteX1" fmla="*/ 92290 w 1875917"/>
              <a:gd name="connsiteY1" fmla="*/ 1369153 h 1452497"/>
              <a:gd name="connsiteX2" fmla="*/ 176557 w 1875917"/>
              <a:gd name="connsiteY2" fmla="*/ 1254853 h 1452497"/>
              <a:gd name="connsiteX3" fmla="*/ 298943 w 1875917"/>
              <a:gd name="connsiteY3" fmla="*/ 873853 h 1452497"/>
              <a:gd name="connsiteX4" fmla="*/ 375183 w 1875917"/>
              <a:gd name="connsiteY4" fmla="*/ 602391 h 1452497"/>
              <a:gd name="connsiteX5" fmla="*/ 463461 w 1875917"/>
              <a:gd name="connsiteY5" fmla="*/ 340454 h 1452497"/>
              <a:gd name="connsiteX6" fmla="*/ 569797 w 1875917"/>
              <a:gd name="connsiteY6" fmla="*/ 973865 h 1452497"/>
              <a:gd name="connsiteX7" fmla="*/ 650050 w 1875917"/>
              <a:gd name="connsiteY7" fmla="*/ 1207228 h 1452497"/>
              <a:gd name="connsiteX8" fmla="*/ 835209 w 1875917"/>
              <a:gd name="connsiteY8" fmla="*/ 1307240 h 1452497"/>
              <a:gd name="connsiteX9" fmla="*/ 930217 w 1875917"/>
              <a:gd name="connsiteY9" fmla="*/ 1342959 h 1452497"/>
              <a:gd name="connsiteX10" fmla="*/ 1035761 w 1875917"/>
              <a:gd name="connsiteY10" fmla="*/ 1331054 h 1452497"/>
              <a:gd name="connsiteX11" fmla="*/ 1113745 w 1875917"/>
              <a:gd name="connsiteY11" fmla="*/ 1221515 h 1452497"/>
              <a:gd name="connsiteX12" fmla="*/ 1199247 w 1875917"/>
              <a:gd name="connsiteY12" fmla="*/ 995296 h 1452497"/>
              <a:gd name="connsiteX13" fmla="*/ 1304114 w 1875917"/>
              <a:gd name="connsiteY13" fmla="*/ 216629 h 1452497"/>
              <a:gd name="connsiteX14" fmla="*/ 1392078 w 1875917"/>
              <a:gd name="connsiteY14" fmla="*/ 14222 h 1452497"/>
              <a:gd name="connsiteX15" fmla="*/ 1496255 w 1875917"/>
              <a:gd name="connsiteY15" fmla="*/ 692879 h 1452497"/>
              <a:gd name="connsiteX16" fmla="*/ 1582264 w 1875917"/>
              <a:gd name="connsiteY16" fmla="*/ 1085785 h 1452497"/>
              <a:gd name="connsiteX17" fmla="*/ 1682074 w 1875917"/>
              <a:gd name="connsiteY17" fmla="*/ 1283428 h 1452497"/>
              <a:gd name="connsiteX18" fmla="*/ 1777739 w 1875917"/>
              <a:gd name="connsiteY18" fmla="*/ 1259616 h 1452497"/>
              <a:gd name="connsiteX19" fmla="*/ 1875917 w 1875917"/>
              <a:gd name="connsiteY19" fmla="*/ 1295334 h 1452497"/>
              <a:gd name="connsiteX0" fmla="*/ 0 w 1875917"/>
              <a:gd name="connsiteY0" fmla="*/ 1452497 h 1452497"/>
              <a:gd name="connsiteX1" fmla="*/ 92290 w 1875917"/>
              <a:gd name="connsiteY1" fmla="*/ 1369153 h 1452497"/>
              <a:gd name="connsiteX2" fmla="*/ 176557 w 1875917"/>
              <a:gd name="connsiteY2" fmla="*/ 1254853 h 1452497"/>
              <a:gd name="connsiteX3" fmla="*/ 268848 w 1875917"/>
              <a:gd name="connsiteY3" fmla="*/ 507140 h 1452497"/>
              <a:gd name="connsiteX4" fmla="*/ 375183 w 1875917"/>
              <a:gd name="connsiteY4" fmla="*/ 602391 h 1452497"/>
              <a:gd name="connsiteX5" fmla="*/ 463461 w 1875917"/>
              <a:gd name="connsiteY5" fmla="*/ 340454 h 1452497"/>
              <a:gd name="connsiteX6" fmla="*/ 569797 w 1875917"/>
              <a:gd name="connsiteY6" fmla="*/ 973865 h 1452497"/>
              <a:gd name="connsiteX7" fmla="*/ 650050 w 1875917"/>
              <a:gd name="connsiteY7" fmla="*/ 1207228 h 1452497"/>
              <a:gd name="connsiteX8" fmla="*/ 835209 w 1875917"/>
              <a:gd name="connsiteY8" fmla="*/ 1307240 h 1452497"/>
              <a:gd name="connsiteX9" fmla="*/ 930217 w 1875917"/>
              <a:gd name="connsiteY9" fmla="*/ 1342959 h 1452497"/>
              <a:gd name="connsiteX10" fmla="*/ 1035761 w 1875917"/>
              <a:gd name="connsiteY10" fmla="*/ 1331054 h 1452497"/>
              <a:gd name="connsiteX11" fmla="*/ 1113745 w 1875917"/>
              <a:gd name="connsiteY11" fmla="*/ 1221515 h 1452497"/>
              <a:gd name="connsiteX12" fmla="*/ 1199247 w 1875917"/>
              <a:gd name="connsiteY12" fmla="*/ 995296 h 1452497"/>
              <a:gd name="connsiteX13" fmla="*/ 1304114 w 1875917"/>
              <a:gd name="connsiteY13" fmla="*/ 216629 h 1452497"/>
              <a:gd name="connsiteX14" fmla="*/ 1392078 w 1875917"/>
              <a:gd name="connsiteY14" fmla="*/ 14222 h 1452497"/>
              <a:gd name="connsiteX15" fmla="*/ 1496255 w 1875917"/>
              <a:gd name="connsiteY15" fmla="*/ 692879 h 1452497"/>
              <a:gd name="connsiteX16" fmla="*/ 1582264 w 1875917"/>
              <a:gd name="connsiteY16" fmla="*/ 1085785 h 1452497"/>
              <a:gd name="connsiteX17" fmla="*/ 1682074 w 1875917"/>
              <a:gd name="connsiteY17" fmla="*/ 1283428 h 1452497"/>
              <a:gd name="connsiteX18" fmla="*/ 1777739 w 1875917"/>
              <a:gd name="connsiteY18" fmla="*/ 1259616 h 1452497"/>
              <a:gd name="connsiteX19" fmla="*/ 1875917 w 1875917"/>
              <a:gd name="connsiteY19" fmla="*/ 1295334 h 1452497"/>
              <a:gd name="connsiteX0" fmla="*/ 0 w 1875917"/>
              <a:gd name="connsiteY0" fmla="*/ 1664493 h 1664493"/>
              <a:gd name="connsiteX1" fmla="*/ 92290 w 1875917"/>
              <a:gd name="connsiteY1" fmla="*/ 1581149 h 1664493"/>
              <a:gd name="connsiteX2" fmla="*/ 176557 w 1875917"/>
              <a:gd name="connsiteY2" fmla="*/ 1466849 h 1664493"/>
              <a:gd name="connsiteX3" fmla="*/ 268848 w 1875917"/>
              <a:gd name="connsiteY3" fmla="*/ 719136 h 1664493"/>
              <a:gd name="connsiteX4" fmla="*/ 365151 w 1875917"/>
              <a:gd name="connsiteY4" fmla="*/ 0 h 1664493"/>
              <a:gd name="connsiteX5" fmla="*/ 463461 w 1875917"/>
              <a:gd name="connsiteY5" fmla="*/ 552450 h 1664493"/>
              <a:gd name="connsiteX6" fmla="*/ 569797 w 1875917"/>
              <a:gd name="connsiteY6" fmla="*/ 1185861 h 1664493"/>
              <a:gd name="connsiteX7" fmla="*/ 650050 w 1875917"/>
              <a:gd name="connsiteY7" fmla="*/ 1419224 h 1664493"/>
              <a:gd name="connsiteX8" fmla="*/ 835209 w 1875917"/>
              <a:gd name="connsiteY8" fmla="*/ 1519236 h 1664493"/>
              <a:gd name="connsiteX9" fmla="*/ 930217 w 1875917"/>
              <a:gd name="connsiteY9" fmla="*/ 1554955 h 1664493"/>
              <a:gd name="connsiteX10" fmla="*/ 1035761 w 1875917"/>
              <a:gd name="connsiteY10" fmla="*/ 1543050 h 1664493"/>
              <a:gd name="connsiteX11" fmla="*/ 1113745 w 1875917"/>
              <a:gd name="connsiteY11" fmla="*/ 1433511 h 1664493"/>
              <a:gd name="connsiteX12" fmla="*/ 1199247 w 1875917"/>
              <a:gd name="connsiteY12" fmla="*/ 1207292 h 1664493"/>
              <a:gd name="connsiteX13" fmla="*/ 1304114 w 1875917"/>
              <a:gd name="connsiteY13" fmla="*/ 428625 h 1664493"/>
              <a:gd name="connsiteX14" fmla="*/ 1392078 w 1875917"/>
              <a:gd name="connsiteY14" fmla="*/ 226218 h 1664493"/>
              <a:gd name="connsiteX15" fmla="*/ 1496255 w 1875917"/>
              <a:gd name="connsiteY15" fmla="*/ 904875 h 1664493"/>
              <a:gd name="connsiteX16" fmla="*/ 1582264 w 1875917"/>
              <a:gd name="connsiteY16" fmla="*/ 1297781 h 1664493"/>
              <a:gd name="connsiteX17" fmla="*/ 1682074 w 1875917"/>
              <a:gd name="connsiteY17" fmla="*/ 1495424 h 1664493"/>
              <a:gd name="connsiteX18" fmla="*/ 1777739 w 1875917"/>
              <a:gd name="connsiteY18" fmla="*/ 1471612 h 1664493"/>
              <a:gd name="connsiteX19" fmla="*/ 1875917 w 1875917"/>
              <a:gd name="connsiteY19" fmla="*/ 1507330 h 1664493"/>
              <a:gd name="connsiteX0" fmla="*/ 0 w 1875917"/>
              <a:gd name="connsiteY0" fmla="*/ 1664493 h 1664493"/>
              <a:gd name="connsiteX1" fmla="*/ 92290 w 1875917"/>
              <a:gd name="connsiteY1" fmla="*/ 1581149 h 1664493"/>
              <a:gd name="connsiteX2" fmla="*/ 176557 w 1875917"/>
              <a:gd name="connsiteY2" fmla="*/ 1466849 h 1664493"/>
              <a:gd name="connsiteX3" fmla="*/ 268848 w 1875917"/>
              <a:gd name="connsiteY3" fmla="*/ 719136 h 1664493"/>
              <a:gd name="connsiteX4" fmla="*/ 365151 w 1875917"/>
              <a:gd name="connsiteY4" fmla="*/ 0 h 1664493"/>
              <a:gd name="connsiteX5" fmla="*/ 463461 w 1875917"/>
              <a:gd name="connsiteY5" fmla="*/ 552450 h 1664493"/>
              <a:gd name="connsiteX6" fmla="*/ 569797 w 1875917"/>
              <a:gd name="connsiteY6" fmla="*/ 1185861 h 1664493"/>
              <a:gd name="connsiteX7" fmla="*/ 650050 w 1875917"/>
              <a:gd name="connsiteY7" fmla="*/ 1419224 h 1664493"/>
              <a:gd name="connsiteX8" fmla="*/ 752373 w 1875917"/>
              <a:gd name="connsiteY8" fmla="*/ 1438274 h 1664493"/>
              <a:gd name="connsiteX9" fmla="*/ 835209 w 1875917"/>
              <a:gd name="connsiteY9" fmla="*/ 1519236 h 1664493"/>
              <a:gd name="connsiteX10" fmla="*/ 930217 w 1875917"/>
              <a:gd name="connsiteY10" fmla="*/ 1554955 h 1664493"/>
              <a:gd name="connsiteX11" fmla="*/ 1035761 w 1875917"/>
              <a:gd name="connsiteY11" fmla="*/ 1543050 h 1664493"/>
              <a:gd name="connsiteX12" fmla="*/ 1113745 w 1875917"/>
              <a:gd name="connsiteY12" fmla="*/ 1433511 h 1664493"/>
              <a:gd name="connsiteX13" fmla="*/ 1199247 w 1875917"/>
              <a:gd name="connsiteY13" fmla="*/ 1207292 h 1664493"/>
              <a:gd name="connsiteX14" fmla="*/ 1304114 w 1875917"/>
              <a:gd name="connsiteY14" fmla="*/ 428625 h 1664493"/>
              <a:gd name="connsiteX15" fmla="*/ 1392078 w 1875917"/>
              <a:gd name="connsiteY15" fmla="*/ 226218 h 1664493"/>
              <a:gd name="connsiteX16" fmla="*/ 1496255 w 1875917"/>
              <a:gd name="connsiteY16" fmla="*/ 904875 h 1664493"/>
              <a:gd name="connsiteX17" fmla="*/ 1582264 w 1875917"/>
              <a:gd name="connsiteY17" fmla="*/ 1297781 h 1664493"/>
              <a:gd name="connsiteX18" fmla="*/ 1682074 w 1875917"/>
              <a:gd name="connsiteY18" fmla="*/ 1495424 h 1664493"/>
              <a:gd name="connsiteX19" fmla="*/ 1777739 w 1875917"/>
              <a:gd name="connsiteY19" fmla="*/ 1471612 h 1664493"/>
              <a:gd name="connsiteX20" fmla="*/ 1875917 w 1875917"/>
              <a:gd name="connsiteY20" fmla="*/ 1507330 h 1664493"/>
              <a:gd name="connsiteX0" fmla="*/ 0 w 1875917"/>
              <a:gd name="connsiteY0" fmla="*/ 1664493 h 1664493"/>
              <a:gd name="connsiteX1" fmla="*/ 92290 w 1875917"/>
              <a:gd name="connsiteY1" fmla="*/ 1581149 h 1664493"/>
              <a:gd name="connsiteX2" fmla="*/ 176557 w 1875917"/>
              <a:gd name="connsiteY2" fmla="*/ 1466849 h 1664493"/>
              <a:gd name="connsiteX3" fmla="*/ 268848 w 1875917"/>
              <a:gd name="connsiteY3" fmla="*/ 719136 h 1664493"/>
              <a:gd name="connsiteX4" fmla="*/ 365151 w 1875917"/>
              <a:gd name="connsiteY4" fmla="*/ 0 h 1664493"/>
              <a:gd name="connsiteX5" fmla="*/ 463461 w 1875917"/>
              <a:gd name="connsiteY5" fmla="*/ 552450 h 1664493"/>
              <a:gd name="connsiteX6" fmla="*/ 569797 w 1875917"/>
              <a:gd name="connsiteY6" fmla="*/ 1185861 h 1664493"/>
              <a:gd name="connsiteX7" fmla="*/ 650050 w 1875917"/>
              <a:gd name="connsiteY7" fmla="*/ 1419224 h 1664493"/>
              <a:gd name="connsiteX8" fmla="*/ 746354 w 1875917"/>
              <a:gd name="connsiteY8" fmla="*/ 1533524 h 1664493"/>
              <a:gd name="connsiteX9" fmla="*/ 835209 w 1875917"/>
              <a:gd name="connsiteY9" fmla="*/ 1519236 h 1664493"/>
              <a:gd name="connsiteX10" fmla="*/ 930217 w 1875917"/>
              <a:gd name="connsiteY10" fmla="*/ 1554955 h 1664493"/>
              <a:gd name="connsiteX11" fmla="*/ 1035761 w 1875917"/>
              <a:gd name="connsiteY11" fmla="*/ 1543050 h 1664493"/>
              <a:gd name="connsiteX12" fmla="*/ 1113745 w 1875917"/>
              <a:gd name="connsiteY12" fmla="*/ 1433511 h 1664493"/>
              <a:gd name="connsiteX13" fmla="*/ 1199247 w 1875917"/>
              <a:gd name="connsiteY13" fmla="*/ 1207292 h 1664493"/>
              <a:gd name="connsiteX14" fmla="*/ 1304114 w 1875917"/>
              <a:gd name="connsiteY14" fmla="*/ 428625 h 1664493"/>
              <a:gd name="connsiteX15" fmla="*/ 1392078 w 1875917"/>
              <a:gd name="connsiteY15" fmla="*/ 226218 h 1664493"/>
              <a:gd name="connsiteX16" fmla="*/ 1496255 w 1875917"/>
              <a:gd name="connsiteY16" fmla="*/ 904875 h 1664493"/>
              <a:gd name="connsiteX17" fmla="*/ 1582264 w 1875917"/>
              <a:gd name="connsiteY17" fmla="*/ 1297781 h 1664493"/>
              <a:gd name="connsiteX18" fmla="*/ 1682074 w 1875917"/>
              <a:gd name="connsiteY18" fmla="*/ 1495424 h 1664493"/>
              <a:gd name="connsiteX19" fmla="*/ 1777739 w 1875917"/>
              <a:gd name="connsiteY19" fmla="*/ 1471612 h 1664493"/>
              <a:gd name="connsiteX20" fmla="*/ 1875917 w 1875917"/>
              <a:gd name="connsiteY20" fmla="*/ 1507330 h 1664493"/>
              <a:gd name="connsiteX0" fmla="*/ 0 w 1875917"/>
              <a:gd name="connsiteY0" fmla="*/ 1664493 h 1664493"/>
              <a:gd name="connsiteX1" fmla="*/ 92290 w 1875917"/>
              <a:gd name="connsiteY1" fmla="*/ 1581149 h 1664493"/>
              <a:gd name="connsiteX2" fmla="*/ 176557 w 1875917"/>
              <a:gd name="connsiteY2" fmla="*/ 1466849 h 1664493"/>
              <a:gd name="connsiteX3" fmla="*/ 268848 w 1875917"/>
              <a:gd name="connsiteY3" fmla="*/ 719136 h 1664493"/>
              <a:gd name="connsiteX4" fmla="*/ 365151 w 1875917"/>
              <a:gd name="connsiteY4" fmla="*/ 0 h 1664493"/>
              <a:gd name="connsiteX5" fmla="*/ 463461 w 1875917"/>
              <a:gd name="connsiteY5" fmla="*/ 552450 h 1664493"/>
              <a:gd name="connsiteX6" fmla="*/ 569797 w 1875917"/>
              <a:gd name="connsiteY6" fmla="*/ 1185861 h 1664493"/>
              <a:gd name="connsiteX7" fmla="*/ 650050 w 1875917"/>
              <a:gd name="connsiteY7" fmla="*/ 1419224 h 1664493"/>
              <a:gd name="connsiteX8" fmla="*/ 746354 w 1875917"/>
              <a:gd name="connsiteY8" fmla="*/ 1533524 h 1664493"/>
              <a:gd name="connsiteX9" fmla="*/ 835209 w 1875917"/>
              <a:gd name="connsiteY9" fmla="*/ 1519236 h 1664493"/>
              <a:gd name="connsiteX10" fmla="*/ 930217 w 1875917"/>
              <a:gd name="connsiteY10" fmla="*/ 1554955 h 1664493"/>
              <a:gd name="connsiteX11" fmla="*/ 1035761 w 1875917"/>
              <a:gd name="connsiteY11" fmla="*/ 1543050 h 1664493"/>
              <a:gd name="connsiteX12" fmla="*/ 1113745 w 1875917"/>
              <a:gd name="connsiteY12" fmla="*/ 1433511 h 1664493"/>
              <a:gd name="connsiteX13" fmla="*/ 1199247 w 1875917"/>
              <a:gd name="connsiteY13" fmla="*/ 1207292 h 1664493"/>
              <a:gd name="connsiteX14" fmla="*/ 1304114 w 1875917"/>
              <a:gd name="connsiteY14" fmla="*/ 428625 h 1664493"/>
              <a:gd name="connsiteX15" fmla="*/ 1392078 w 1875917"/>
              <a:gd name="connsiteY15" fmla="*/ 226218 h 1664493"/>
              <a:gd name="connsiteX16" fmla="*/ 1496255 w 1875917"/>
              <a:gd name="connsiteY16" fmla="*/ 904875 h 1664493"/>
              <a:gd name="connsiteX17" fmla="*/ 1582264 w 1875917"/>
              <a:gd name="connsiteY17" fmla="*/ 1297781 h 1664493"/>
              <a:gd name="connsiteX18" fmla="*/ 1682074 w 1875917"/>
              <a:gd name="connsiteY18" fmla="*/ 1495424 h 1664493"/>
              <a:gd name="connsiteX19" fmla="*/ 1777739 w 1875917"/>
              <a:gd name="connsiteY19" fmla="*/ 1471612 h 1664493"/>
              <a:gd name="connsiteX20" fmla="*/ 1875917 w 1875917"/>
              <a:gd name="connsiteY20" fmla="*/ 1507330 h 1664493"/>
              <a:gd name="connsiteX0" fmla="*/ 0 w 1875917"/>
              <a:gd name="connsiteY0" fmla="*/ 1664493 h 1664493"/>
              <a:gd name="connsiteX1" fmla="*/ 92290 w 1875917"/>
              <a:gd name="connsiteY1" fmla="*/ 1581149 h 1664493"/>
              <a:gd name="connsiteX2" fmla="*/ 176557 w 1875917"/>
              <a:gd name="connsiteY2" fmla="*/ 1466849 h 1664493"/>
              <a:gd name="connsiteX3" fmla="*/ 268848 w 1875917"/>
              <a:gd name="connsiteY3" fmla="*/ 719136 h 1664493"/>
              <a:gd name="connsiteX4" fmla="*/ 365151 w 1875917"/>
              <a:gd name="connsiteY4" fmla="*/ 0 h 1664493"/>
              <a:gd name="connsiteX5" fmla="*/ 463461 w 1875917"/>
              <a:gd name="connsiteY5" fmla="*/ 552450 h 1664493"/>
              <a:gd name="connsiteX6" fmla="*/ 569797 w 1875917"/>
              <a:gd name="connsiteY6" fmla="*/ 1185861 h 1664493"/>
              <a:gd name="connsiteX7" fmla="*/ 650050 w 1875917"/>
              <a:gd name="connsiteY7" fmla="*/ 1419224 h 1664493"/>
              <a:gd name="connsiteX8" fmla="*/ 746354 w 1875917"/>
              <a:gd name="connsiteY8" fmla="*/ 1533524 h 1664493"/>
              <a:gd name="connsiteX9" fmla="*/ 835209 w 1875917"/>
              <a:gd name="connsiteY9" fmla="*/ 1519236 h 1664493"/>
              <a:gd name="connsiteX10" fmla="*/ 930217 w 1875917"/>
              <a:gd name="connsiteY10" fmla="*/ 1554955 h 1664493"/>
              <a:gd name="connsiteX11" fmla="*/ 1035761 w 1875917"/>
              <a:gd name="connsiteY11" fmla="*/ 1543050 h 1664493"/>
              <a:gd name="connsiteX12" fmla="*/ 1113745 w 1875917"/>
              <a:gd name="connsiteY12" fmla="*/ 1433511 h 1664493"/>
              <a:gd name="connsiteX13" fmla="*/ 1199247 w 1875917"/>
              <a:gd name="connsiteY13" fmla="*/ 1207292 h 1664493"/>
              <a:gd name="connsiteX14" fmla="*/ 1304114 w 1875917"/>
              <a:gd name="connsiteY14" fmla="*/ 428625 h 1664493"/>
              <a:gd name="connsiteX15" fmla="*/ 1392078 w 1875917"/>
              <a:gd name="connsiteY15" fmla="*/ 226218 h 1664493"/>
              <a:gd name="connsiteX16" fmla="*/ 1496255 w 1875917"/>
              <a:gd name="connsiteY16" fmla="*/ 904875 h 1664493"/>
              <a:gd name="connsiteX17" fmla="*/ 1582264 w 1875917"/>
              <a:gd name="connsiteY17" fmla="*/ 1297781 h 1664493"/>
              <a:gd name="connsiteX18" fmla="*/ 1682074 w 1875917"/>
              <a:gd name="connsiteY18" fmla="*/ 1495424 h 1664493"/>
              <a:gd name="connsiteX19" fmla="*/ 1777739 w 1875917"/>
              <a:gd name="connsiteY19" fmla="*/ 1471612 h 1664493"/>
              <a:gd name="connsiteX20" fmla="*/ 1875917 w 1875917"/>
              <a:gd name="connsiteY20" fmla="*/ 1507330 h 1664493"/>
              <a:gd name="connsiteX0" fmla="*/ 0 w 1875917"/>
              <a:gd name="connsiteY0" fmla="*/ 1664493 h 1664493"/>
              <a:gd name="connsiteX1" fmla="*/ 92290 w 1875917"/>
              <a:gd name="connsiteY1" fmla="*/ 1581149 h 1664493"/>
              <a:gd name="connsiteX2" fmla="*/ 176557 w 1875917"/>
              <a:gd name="connsiteY2" fmla="*/ 1466849 h 1664493"/>
              <a:gd name="connsiteX3" fmla="*/ 268848 w 1875917"/>
              <a:gd name="connsiteY3" fmla="*/ 719136 h 1664493"/>
              <a:gd name="connsiteX4" fmla="*/ 365151 w 1875917"/>
              <a:gd name="connsiteY4" fmla="*/ 0 h 1664493"/>
              <a:gd name="connsiteX5" fmla="*/ 463461 w 1875917"/>
              <a:gd name="connsiteY5" fmla="*/ 552450 h 1664493"/>
              <a:gd name="connsiteX6" fmla="*/ 569797 w 1875917"/>
              <a:gd name="connsiteY6" fmla="*/ 1185861 h 1664493"/>
              <a:gd name="connsiteX7" fmla="*/ 650050 w 1875917"/>
              <a:gd name="connsiteY7" fmla="*/ 1419224 h 1664493"/>
              <a:gd name="connsiteX8" fmla="*/ 746354 w 1875917"/>
              <a:gd name="connsiteY8" fmla="*/ 1533524 h 1664493"/>
              <a:gd name="connsiteX9" fmla="*/ 835209 w 1875917"/>
              <a:gd name="connsiteY9" fmla="*/ 1519236 h 1664493"/>
              <a:gd name="connsiteX10" fmla="*/ 930217 w 1875917"/>
              <a:gd name="connsiteY10" fmla="*/ 1554955 h 1664493"/>
              <a:gd name="connsiteX11" fmla="*/ 1035761 w 1875917"/>
              <a:gd name="connsiteY11" fmla="*/ 1543050 h 1664493"/>
              <a:gd name="connsiteX12" fmla="*/ 1113745 w 1875917"/>
              <a:gd name="connsiteY12" fmla="*/ 1433511 h 1664493"/>
              <a:gd name="connsiteX13" fmla="*/ 1199247 w 1875917"/>
              <a:gd name="connsiteY13" fmla="*/ 1207292 h 1664493"/>
              <a:gd name="connsiteX14" fmla="*/ 1304114 w 1875917"/>
              <a:gd name="connsiteY14" fmla="*/ 428625 h 1664493"/>
              <a:gd name="connsiteX15" fmla="*/ 1392078 w 1875917"/>
              <a:gd name="connsiteY15" fmla="*/ 226218 h 1664493"/>
              <a:gd name="connsiteX16" fmla="*/ 1496255 w 1875917"/>
              <a:gd name="connsiteY16" fmla="*/ 904875 h 1664493"/>
              <a:gd name="connsiteX17" fmla="*/ 1582264 w 1875917"/>
              <a:gd name="connsiteY17" fmla="*/ 1297781 h 1664493"/>
              <a:gd name="connsiteX18" fmla="*/ 1682074 w 1875917"/>
              <a:gd name="connsiteY18" fmla="*/ 1495424 h 1664493"/>
              <a:gd name="connsiteX19" fmla="*/ 1777739 w 1875917"/>
              <a:gd name="connsiteY19" fmla="*/ 1471612 h 1664493"/>
              <a:gd name="connsiteX20" fmla="*/ 1875917 w 1875917"/>
              <a:gd name="connsiteY20" fmla="*/ 1507330 h 1664493"/>
              <a:gd name="connsiteX0" fmla="*/ 0 w 1875917"/>
              <a:gd name="connsiteY0" fmla="*/ 1664493 h 1664493"/>
              <a:gd name="connsiteX1" fmla="*/ 92290 w 1875917"/>
              <a:gd name="connsiteY1" fmla="*/ 1581149 h 1664493"/>
              <a:gd name="connsiteX2" fmla="*/ 176557 w 1875917"/>
              <a:gd name="connsiteY2" fmla="*/ 1466849 h 1664493"/>
              <a:gd name="connsiteX3" fmla="*/ 268848 w 1875917"/>
              <a:gd name="connsiteY3" fmla="*/ 719136 h 1664493"/>
              <a:gd name="connsiteX4" fmla="*/ 365151 w 1875917"/>
              <a:gd name="connsiteY4" fmla="*/ 0 h 1664493"/>
              <a:gd name="connsiteX5" fmla="*/ 463461 w 1875917"/>
              <a:gd name="connsiteY5" fmla="*/ 552450 h 1664493"/>
              <a:gd name="connsiteX6" fmla="*/ 569797 w 1875917"/>
              <a:gd name="connsiteY6" fmla="*/ 1185861 h 1664493"/>
              <a:gd name="connsiteX7" fmla="*/ 650050 w 1875917"/>
              <a:gd name="connsiteY7" fmla="*/ 1419224 h 1664493"/>
              <a:gd name="connsiteX8" fmla="*/ 746354 w 1875917"/>
              <a:gd name="connsiteY8" fmla="*/ 1533524 h 1664493"/>
              <a:gd name="connsiteX9" fmla="*/ 835209 w 1875917"/>
              <a:gd name="connsiteY9" fmla="*/ 1519236 h 1664493"/>
              <a:gd name="connsiteX10" fmla="*/ 930217 w 1875917"/>
              <a:gd name="connsiteY10" fmla="*/ 1554955 h 1664493"/>
              <a:gd name="connsiteX11" fmla="*/ 1035761 w 1875917"/>
              <a:gd name="connsiteY11" fmla="*/ 1543050 h 1664493"/>
              <a:gd name="connsiteX12" fmla="*/ 1113745 w 1875917"/>
              <a:gd name="connsiteY12" fmla="*/ 1433511 h 1664493"/>
              <a:gd name="connsiteX13" fmla="*/ 1199247 w 1875917"/>
              <a:gd name="connsiteY13" fmla="*/ 1207292 h 1664493"/>
              <a:gd name="connsiteX14" fmla="*/ 1304114 w 1875917"/>
              <a:gd name="connsiteY14" fmla="*/ 428625 h 1664493"/>
              <a:gd name="connsiteX15" fmla="*/ 1392078 w 1875917"/>
              <a:gd name="connsiteY15" fmla="*/ 226218 h 1664493"/>
              <a:gd name="connsiteX16" fmla="*/ 1496255 w 1875917"/>
              <a:gd name="connsiteY16" fmla="*/ 904875 h 1664493"/>
              <a:gd name="connsiteX17" fmla="*/ 1582264 w 1875917"/>
              <a:gd name="connsiteY17" fmla="*/ 1297781 h 1664493"/>
              <a:gd name="connsiteX18" fmla="*/ 1682074 w 1875917"/>
              <a:gd name="connsiteY18" fmla="*/ 1495424 h 1664493"/>
              <a:gd name="connsiteX19" fmla="*/ 1777739 w 1875917"/>
              <a:gd name="connsiteY19" fmla="*/ 1471612 h 1664493"/>
              <a:gd name="connsiteX20" fmla="*/ 1875917 w 1875917"/>
              <a:gd name="connsiteY20" fmla="*/ 1507330 h 1664493"/>
              <a:gd name="connsiteX0" fmla="*/ 0 w 1875917"/>
              <a:gd name="connsiteY0" fmla="*/ 1664493 h 1664493"/>
              <a:gd name="connsiteX1" fmla="*/ 92290 w 1875917"/>
              <a:gd name="connsiteY1" fmla="*/ 1581149 h 1664493"/>
              <a:gd name="connsiteX2" fmla="*/ 176557 w 1875917"/>
              <a:gd name="connsiteY2" fmla="*/ 1466849 h 1664493"/>
              <a:gd name="connsiteX3" fmla="*/ 268848 w 1875917"/>
              <a:gd name="connsiteY3" fmla="*/ 719136 h 1664493"/>
              <a:gd name="connsiteX4" fmla="*/ 365151 w 1875917"/>
              <a:gd name="connsiteY4" fmla="*/ 0 h 1664493"/>
              <a:gd name="connsiteX5" fmla="*/ 463461 w 1875917"/>
              <a:gd name="connsiteY5" fmla="*/ 552450 h 1664493"/>
              <a:gd name="connsiteX6" fmla="*/ 569797 w 1875917"/>
              <a:gd name="connsiteY6" fmla="*/ 1185861 h 1664493"/>
              <a:gd name="connsiteX7" fmla="*/ 650050 w 1875917"/>
              <a:gd name="connsiteY7" fmla="*/ 1419224 h 1664493"/>
              <a:gd name="connsiteX8" fmla="*/ 746354 w 1875917"/>
              <a:gd name="connsiteY8" fmla="*/ 1533524 h 1664493"/>
              <a:gd name="connsiteX9" fmla="*/ 835209 w 1875917"/>
              <a:gd name="connsiteY9" fmla="*/ 1519236 h 1664493"/>
              <a:gd name="connsiteX10" fmla="*/ 930217 w 1875917"/>
              <a:gd name="connsiteY10" fmla="*/ 1554955 h 1664493"/>
              <a:gd name="connsiteX11" fmla="*/ 1035761 w 1875917"/>
              <a:gd name="connsiteY11" fmla="*/ 1543050 h 1664493"/>
              <a:gd name="connsiteX12" fmla="*/ 1113745 w 1875917"/>
              <a:gd name="connsiteY12" fmla="*/ 1433511 h 1664493"/>
              <a:gd name="connsiteX13" fmla="*/ 1199247 w 1875917"/>
              <a:gd name="connsiteY13" fmla="*/ 1207292 h 1664493"/>
              <a:gd name="connsiteX14" fmla="*/ 1304114 w 1875917"/>
              <a:gd name="connsiteY14" fmla="*/ 428625 h 1664493"/>
              <a:gd name="connsiteX15" fmla="*/ 1392078 w 1875917"/>
              <a:gd name="connsiteY15" fmla="*/ 226218 h 1664493"/>
              <a:gd name="connsiteX16" fmla="*/ 1496255 w 1875917"/>
              <a:gd name="connsiteY16" fmla="*/ 904875 h 1664493"/>
              <a:gd name="connsiteX17" fmla="*/ 1582264 w 1875917"/>
              <a:gd name="connsiteY17" fmla="*/ 1297781 h 1664493"/>
              <a:gd name="connsiteX18" fmla="*/ 1682074 w 1875917"/>
              <a:gd name="connsiteY18" fmla="*/ 1495424 h 1664493"/>
              <a:gd name="connsiteX19" fmla="*/ 1777739 w 1875917"/>
              <a:gd name="connsiteY19" fmla="*/ 1471612 h 1664493"/>
              <a:gd name="connsiteX20" fmla="*/ 1875917 w 1875917"/>
              <a:gd name="connsiteY20" fmla="*/ 1507330 h 1664493"/>
              <a:gd name="connsiteX0" fmla="*/ 0 w 1875917"/>
              <a:gd name="connsiteY0" fmla="*/ 1664493 h 1664493"/>
              <a:gd name="connsiteX1" fmla="*/ 92290 w 1875917"/>
              <a:gd name="connsiteY1" fmla="*/ 1581149 h 1664493"/>
              <a:gd name="connsiteX2" fmla="*/ 176557 w 1875917"/>
              <a:gd name="connsiteY2" fmla="*/ 1466849 h 1664493"/>
              <a:gd name="connsiteX3" fmla="*/ 268848 w 1875917"/>
              <a:gd name="connsiteY3" fmla="*/ 719136 h 1664493"/>
              <a:gd name="connsiteX4" fmla="*/ 365151 w 1875917"/>
              <a:gd name="connsiteY4" fmla="*/ 0 h 1664493"/>
              <a:gd name="connsiteX5" fmla="*/ 463461 w 1875917"/>
              <a:gd name="connsiteY5" fmla="*/ 552450 h 1664493"/>
              <a:gd name="connsiteX6" fmla="*/ 569797 w 1875917"/>
              <a:gd name="connsiteY6" fmla="*/ 1185861 h 1664493"/>
              <a:gd name="connsiteX7" fmla="*/ 650050 w 1875917"/>
              <a:gd name="connsiteY7" fmla="*/ 1419224 h 1664493"/>
              <a:gd name="connsiteX8" fmla="*/ 746354 w 1875917"/>
              <a:gd name="connsiteY8" fmla="*/ 1533524 h 1664493"/>
              <a:gd name="connsiteX9" fmla="*/ 835209 w 1875917"/>
              <a:gd name="connsiteY9" fmla="*/ 1519236 h 1664493"/>
              <a:gd name="connsiteX10" fmla="*/ 930217 w 1875917"/>
              <a:gd name="connsiteY10" fmla="*/ 1554955 h 1664493"/>
              <a:gd name="connsiteX11" fmla="*/ 1035761 w 1875917"/>
              <a:gd name="connsiteY11" fmla="*/ 1543050 h 1664493"/>
              <a:gd name="connsiteX12" fmla="*/ 1113745 w 1875917"/>
              <a:gd name="connsiteY12" fmla="*/ 1433511 h 1664493"/>
              <a:gd name="connsiteX13" fmla="*/ 1199247 w 1875917"/>
              <a:gd name="connsiteY13" fmla="*/ 1207292 h 1664493"/>
              <a:gd name="connsiteX14" fmla="*/ 1304114 w 1875917"/>
              <a:gd name="connsiteY14" fmla="*/ 428625 h 1664493"/>
              <a:gd name="connsiteX15" fmla="*/ 1392078 w 1875917"/>
              <a:gd name="connsiteY15" fmla="*/ 226218 h 1664493"/>
              <a:gd name="connsiteX16" fmla="*/ 1496255 w 1875917"/>
              <a:gd name="connsiteY16" fmla="*/ 904875 h 1664493"/>
              <a:gd name="connsiteX17" fmla="*/ 1582264 w 1875917"/>
              <a:gd name="connsiteY17" fmla="*/ 1297781 h 1664493"/>
              <a:gd name="connsiteX18" fmla="*/ 1682074 w 1875917"/>
              <a:gd name="connsiteY18" fmla="*/ 1495424 h 1664493"/>
              <a:gd name="connsiteX19" fmla="*/ 1777739 w 1875917"/>
              <a:gd name="connsiteY19" fmla="*/ 1471612 h 1664493"/>
              <a:gd name="connsiteX20" fmla="*/ 1875917 w 1875917"/>
              <a:gd name="connsiteY20" fmla="*/ 1507330 h 1664493"/>
              <a:gd name="connsiteX0" fmla="*/ 0 w 1875917"/>
              <a:gd name="connsiteY0" fmla="*/ 1664493 h 1664493"/>
              <a:gd name="connsiteX1" fmla="*/ 92290 w 1875917"/>
              <a:gd name="connsiteY1" fmla="*/ 1581149 h 1664493"/>
              <a:gd name="connsiteX2" fmla="*/ 176557 w 1875917"/>
              <a:gd name="connsiteY2" fmla="*/ 1466849 h 1664493"/>
              <a:gd name="connsiteX3" fmla="*/ 268848 w 1875917"/>
              <a:gd name="connsiteY3" fmla="*/ 719136 h 1664493"/>
              <a:gd name="connsiteX4" fmla="*/ 365151 w 1875917"/>
              <a:gd name="connsiteY4" fmla="*/ 0 h 1664493"/>
              <a:gd name="connsiteX5" fmla="*/ 463461 w 1875917"/>
              <a:gd name="connsiteY5" fmla="*/ 552450 h 1664493"/>
              <a:gd name="connsiteX6" fmla="*/ 569797 w 1875917"/>
              <a:gd name="connsiteY6" fmla="*/ 1185861 h 1664493"/>
              <a:gd name="connsiteX7" fmla="*/ 650050 w 1875917"/>
              <a:gd name="connsiteY7" fmla="*/ 1419224 h 1664493"/>
              <a:gd name="connsiteX8" fmla="*/ 746354 w 1875917"/>
              <a:gd name="connsiteY8" fmla="*/ 1533524 h 1664493"/>
              <a:gd name="connsiteX9" fmla="*/ 835209 w 1875917"/>
              <a:gd name="connsiteY9" fmla="*/ 1519236 h 1664493"/>
              <a:gd name="connsiteX10" fmla="*/ 930217 w 1875917"/>
              <a:gd name="connsiteY10" fmla="*/ 1554955 h 1664493"/>
              <a:gd name="connsiteX11" fmla="*/ 1035761 w 1875917"/>
              <a:gd name="connsiteY11" fmla="*/ 1543050 h 1664493"/>
              <a:gd name="connsiteX12" fmla="*/ 1113745 w 1875917"/>
              <a:gd name="connsiteY12" fmla="*/ 1433511 h 1664493"/>
              <a:gd name="connsiteX13" fmla="*/ 1199247 w 1875917"/>
              <a:gd name="connsiteY13" fmla="*/ 1207292 h 1664493"/>
              <a:gd name="connsiteX14" fmla="*/ 1304114 w 1875917"/>
              <a:gd name="connsiteY14" fmla="*/ 428625 h 1664493"/>
              <a:gd name="connsiteX15" fmla="*/ 1392078 w 1875917"/>
              <a:gd name="connsiteY15" fmla="*/ 226218 h 1664493"/>
              <a:gd name="connsiteX16" fmla="*/ 1496255 w 1875917"/>
              <a:gd name="connsiteY16" fmla="*/ 904875 h 1664493"/>
              <a:gd name="connsiteX17" fmla="*/ 1582264 w 1875917"/>
              <a:gd name="connsiteY17" fmla="*/ 1297781 h 1664493"/>
              <a:gd name="connsiteX18" fmla="*/ 1682074 w 1875917"/>
              <a:gd name="connsiteY18" fmla="*/ 1495424 h 1664493"/>
              <a:gd name="connsiteX19" fmla="*/ 1777739 w 1875917"/>
              <a:gd name="connsiteY19" fmla="*/ 1471612 h 1664493"/>
              <a:gd name="connsiteX20" fmla="*/ 1875917 w 1875917"/>
              <a:gd name="connsiteY20" fmla="*/ 1507330 h 1664493"/>
              <a:gd name="connsiteX0" fmla="*/ 0 w 1875917"/>
              <a:gd name="connsiteY0" fmla="*/ 1664493 h 1664493"/>
              <a:gd name="connsiteX1" fmla="*/ 92290 w 1875917"/>
              <a:gd name="connsiteY1" fmla="*/ 1581149 h 1664493"/>
              <a:gd name="connsiteX2" fmla="*/ 176557 w 1875917"/>
              <a:gd name="connsiteY2" fmla="*/ 1466849 h 1664493"/>
              <a:gd name="connsiteX3" fmla="*/ 268848 w 1875917"/>
              <a:gd name="connsiteY3" fmla="*/ 719136 h 1664493"/>
              <a:gd name="connsiteX4" fmla="*/ 365151 w 1875917"/>
              <a:gd name="connsiteY4" fmla="*/ 0 h 1664493"/>
              <a:gd name="connsiteX5" fmla="*/ 463461 w 1875917"/>
              <a:gd name="connsiteY5" fmla="*/ 552450 h 1664493"/>
              <a:gd name="connsiteX6" fmla="*/ 569797 w 1875917"/>
              <a:gd name="connsiteY6" fmla="*/ 1185861 h 1664493"/>
              <a:gd name="connsiteX7" fmla="*/ 650050 w 1875917"/>
              <a:gd name="connsiteY7" fmla="*/ 1419224 h 1664493"/>
              <a:gd name="connsiteX8" fmla="*/ 746354 w 1875917"/>
              <a:gd name="connsiteY8" fmla="*/ 1533524 h 1664493"/>
              <a:gd name="connsiteX9" fmla="*/ 835209 w 1875917"/>
              <a:gd name="connsiteY9" fmla="*/ 1519236 h 1664493"/>
              <a:gd name="connsiteX10" fmla="*/ 930217 w 1875917"/>
              <a:gd name="connsiteY10" fmla="*/ 1554955 h 1664493"/>
              <a:gd name="connsiteX11" fmla="*/ 1035761 w 1875917"/>
              <a:gd name="connsiteY11" fmla="*/ 1543050 h 1664493"/>
              <a:gd name="connsiteX12" fmla="*/ 1113745 w 1875917"/>
              <a:gd name="connsiteY12" fmla="*/ 1433511 h 1664493"/>
              <a:gd name="connsiteX13" fmla="*/ 1199247 w 1875917"/>
              <a:gd name="connsiteY13" fmla="*/ 1207292 h 1664493"/>
              <a:gd name="connsiteX14" fmla="*/ 1304114 w 1875917"/>
              <a:gd name="connsiteY14" fmla="*/ 428625 h 1664493"/>
              <a:gd name="connsiteX15" fmla="*/ 1392078 w 1875917"/>
              <a:gd name="connsiteY15" fmla="*/ 226218 h 1664493"/>
              <a:gd name="connsiteX16" fmla="*/ 1496255 w 1875917"/>
              <a:gd name="connsiteY16" fmla="*/ 904875 h 1664493"/>
              <a:gd name="connsiteX17" fmla="*/ 1582264 w 1875917"/>
              <a:gd name="connsiteY17" fmla="*/ 1297781 h 1664493"/>
              <a:gd name="connsiteX18" fmla="*/ 1682074 w 1875917"/>
              <a:gd name="connsiteY18" fmla="*/ 1495424 h 1664493"/>
              <a:gd name="connsiteX19" fmla="*/ 1777739 w 1875917"/>
              <a:gd name="connsiteY19" fmla="*/ 1471612 h 1664493"/>
              <a:gd name="connsiteX20" fmla="*/ 1875917 w 1875917"/>
              <a:gd name="connsiteY20" fmla="*/ 1507330 h 1664493"/>
              <a:gd name="connsiteX0" fmla="*/ 0 w 1875917"/>
              <a:gd name="connsiteY0" fmla="*/ 1664493 h 1664493"/>
              <a:gd name="connsiteX1" fmla="*/ 92290 w 1875917"/>
              <a:gd name="connsiteY1" fmla="*/ 1581149 h 1664493"/>
              <a:gd name="connsiteX2" fmla="*/ 176557 w 1875917"/>
              <a:gd name="connsiteY2" fmla="*/ 1466849 h 1664493"/>
              <a:gd name="connsiteX3" fmla="*/ 268848 w 1875917"/>
              <a:gd name="connsiteY3" fmla="*/ 719136 h 1664493"/>
              <a:gd name="connsiteX4" fmla="*/ 365151 w 1875917"/>
              <a:gd name="connsiteY4" fmla="*/ 0 h 1664493"/>
              <a:gd name="connsiteX5" fmla="*/ 463461 w 1875917"/>
              <a:gd name="connsiteY5" fmla="*/ 552450 h 1664493"/>
              <a:gd name="connsiteX6" fmla="*/ 569797 w 1875917"/>
              <a:gd name="connsiteY6" fmla="*/ 1185861 h 1664493"/>
              <a:gd name="connsiteX7" fmla="*/ 650050 w 1875917"/>
              <a:gd name="connsiteY7" fmla="*/ 1419224 h 1664493"/>
              <a:gd name="connsiteX8" fmla="*/ 746354 w 1875917"/>
              <a:gd name="connsiteY8" fmla="*/ 1533524 h 1664493"/>
              <a:gd name="connsiteX9" fmla="*/ 835209 w 1875917"/>
              <a:gd name="connsiteY9" fmla="*/ 1519236 h 1664493"/>
              <a:gd name="connsiteX10" fmla="*/ 930217 w 1875917"/>
              <a:gd name="connsiteY10" fmla="*/ 1554955 h 1664493"/>
              <a:gd name="connsiteX11" fmla="*/ 1035761 w 1875917"/>
              <a:gd name="connsiteY11" fmla="*/ 1543050 h 1664493"/>
              <a:gd name="connsiteX12" fmla="*/ 1113745 w 1875917"/>
              <a:gd name="connsiteY12" fmla="*/ 1433511 h 1664493"/>
              <a:gd name="connsiteX13" fmla="*/ 1199247 w 1875917"/>
              <a:gd name="connsiteY13" fmla="*/ 1207292 h 1664493"/>
              <a:gd name="connsiteX14" fmla="*/ 1304114 w 1875917"/>
              <a:gd name="connsiteY14" fmla="*/ 428625 h 1664493"/>
              <a:gd name="connsiteX15" fmla="*/ 1392078 w 1875917"/>
              <a:gd name="connsiteY15" fmla="*/ 226218 h 1664493"/>
              <a:gd name="connsiteX16" fmla="*/ 1496255 w 1875917"/>
              <a:gd name="connsiteY16" fmla="*/ 904875 h 1664493"/>
              <a:gd name="connsiteX17" fmla="*/ 1582264 w 1875917"/>
              <a:gd name="connsiteY17" fmla="*/ 1297781 h 1664493"/>
              <a:gd name="connsiteX18" fmla="*/ 1682074 w 1875917"/>
              <a:gd name="connsiteY18" fmla="*/ 1495424 h 1664493"/>
              <a:gd name="connsiteX19" fmla="*/ 1777739 w 1875917"/>
              <a:gd name="connsiteY19" fmla="*/ 1471612 h 1664493"/>
              <a:gd name="connsiteX20" fmla="*/ 1875917 w 1875917"/>
              <a:gd name="connsiteY20" fmla="*/ 1507330 h 1664493"/>
              <a:gd name="connsiteX0" fmla="*/ 0 w 1875917"/>
              <a:gd name="connsiteY0" fmla="*/ 1664493 h 1664493"/>
              <a:gd name="connsiteX1" fmla="*/ 92290 w 1875917"/>
              <a:gd name="connsiteY1" fmla="*/ 1581149 h 1664493"/>
              <a:gd name="connsiteX2" fmla="*/ 176557 w 1875917"/>
              <a:gd name="connsiteY2" fmla="*/ 1466849 h 1664493"/>
              <a:gd name="connsiteX3" fmla="*/ 268848 w 1875917"/>
              <a:gd name="connsiteY3" fmla="*/ 719136 h 1664493"/>
              <a:gd name="connsiteX4" fmla="*/ 365151 w 1875917"/>
              <a:gd name="connsiteY4" fmla="*/ 0 h 1664493"/>
              <a:gd name="connsiteX5" fmla="*/ 463461 w 1875917"/>
              <a:gd name="connsiteY5" fmla="*/ 552450 h 1664493"/>
              <a:gd name="connsiteX6" fmla="*/ 569797 w 1875917"/>
              <a:gd name="connsiteY6" fmla="*/ 1185861 h 1664493"/>
              <a:gd name="connsiteX7" fmla="*/ 650050 w 1875917"/>
              <a:gd name="connsiteY7" fmla="*/ 1419224 h 1664493"/>
              <a:gd name="connsiteX8" fmla="*/ 746354 w 1875917"/>
              <a:gd name="connsiteY8" fmla="*/ 1533524 h 1664493"/>
              <a:gd name="connsiteX9" fmla="*/ 835209 w 1875917"/>
              <a:gd name="connsiteY9" fmla="*/ 1519236 h 1664493"/>
              <a:gd name="connsiteX10" fmla="*/ 930217 w 1875917"/>
              <a:gd name="connsiteY10" fmla="*/ 1554955 h 1664493"/>
              <a:gd name="connsiteX11" fmla="*/ 1035761 w 1875917"/>
              <a:gd name="connsiteY11" fmla="*/ 1543050 h 1664493"/>
              <a:gd name="connsiteX12" fmla="*/ 1113745 w 1875917"/>
              <a:gd name="connsiteY12" fmla="*/ 1433511 h 1664493"/>
              <a:gd name="connsiteX13" fmla="*/ 1199247 w 1875917"/>
              <a:gd name="connsiteY13" fmla="*/ 1207292 h 1664493"/>
              <a:gd name="connsiteX14" fmla="*/ 1304114 w 1875917"/>
              <a:gd name="connsiteY14" fmla="*/ 428625 h 1664493"/>
              <a:gd name="connsiteX15" fmla="*/ 1392078 w 1875917"/>
              <a:gd name="connsiteY15" fmla="*/ 226218 h 1664493"/>
              <a:gd name="connsiteX16" fmla="*/ 1496255 w 1875917"/>
              <a:gd name="connsiteY16" fmla="*/ 904875 h 1664493"/>
              <a:gd name="connsiteX17" fmla="*/ 1582264 w 1875917"/>
              <a:gd name="connsiteY17" fmla="*/ 1297781 h 1664493"/>
              <a:gd name="connsiteX18" fmla="*/ 1682074 w 1875917"/>
              <a:gd name="connsiteY18" fmla="*/ 1495424 h 1664493"/>
              <a:gd name="connsiteX19" fmla="*/ 1777739 w 1875917"/>
              <a:gd name="connsiteY19" fmla="*/ 1471612 h 1664493"/>
              <a:gd name="connsiteX20" fmla="*/ 1875917 w 1875917"/>
              <a:gd name="connsiteY20" fmla="*/ 1507330 h 1664493"/>
              <a:gd name="connsiteX0" fmla="*/ 0 w 1875917"/>
              <a:gd name="connsiteY0" fmla="*/ 1664493 h 1664493"/>
              <a:gd name="connsiteX1" fmla="*/ 92290 w 1875917"/>
              <a:gd name="connsiteY1" fmla="*/ 1581149 h 1664493"/>
              <a:gd name="connsiteX2" fmla="*/ 176557 w 1875917"/>
              <a:gd name="connsiteY2" fmla="*/ 1466849 h 1664493"/>
              <a:gd name="connsiteX3" fmla="*/ 268848 w 1875917"/>
              <a:gd name="connsiteY3" fmla="*/ 719136 h 1664493"/>
              <a:gd name="connsiteX4" fmla="*/ 365151 w 1875917"/>
              <a:gd name="connsiteY4" fmla="*/ 0 h 1664493"/>
              <a:gd name="connsiteX5" fmla="*/ 463461 w 1875917"/>
              <a:gd name="connsiteY5" fmla="*/ 552450 h 1664493"/>
              <a:gd name="connsiteX6" fmla="*/ 569797 w 1875917"/>
              <a:gd name="connsiteY6" fmla="*/ 1185861 h 1664493"/>
              <a:gd name="connsiteX7" fmla="*/ 650050 w 1875917"/>
              <a:gd name="connsiteY7" fmla="*/ 1419224 h 1664493"/>
              <a:gd name="connsiteX8" fmla="*/ 746354 w 1875917"/>
              <a:gd name="connsiteY8" fmla="*/ 1533524 h 1664493"/>
              <a:gd name="connsiteX9" fmla="*/ 835209 w 1875917"/>
              <a:gd name="connsiteY9" fmla="*/ 1519236 h 1664493"/>
              <a:gd name="connsiteX10" fmla="*/ 930217 w 1875917"/>
              <a:gd name="connsiteY10" fmla="*/ 1554955 h 1664493"/>
              <a:gd name="connsiteX11" fmla="*/ 1035761 w 1875917"/>
              <a:gd name="connsiteY11" fmla="*/ 1543050 h 1664493"/>
              <a:gd name="connsiteX12" fmla="*/ 1113745 w 1875917"/>
              <a:gd name="connsiteY12" fmla="*/ 1433511 h 1664493"/>
              <a:gd name="connsiteX13" fmla="*/ 1199247 w 1875917"/>
              <a:gd name="connsiteY13" fmla="*/ 1207292 h 1664493"/>
              <a:gd name="connsiteX14" fmla="*/ 1304114 w 1875917"/>
              <a:gd name="connsiteY14" fmla="*/ 428625 h 1664493"/>
              <a:gd name="connsiteX15" fmla="*/ 1392078 w 1875917"/>
              <a:gd name="connsiteY15" fmla="*/ 226218 h 1664493"/>
              <a:gd name="connsiteX16" fmla="*/ 1496255 w 1875917"/>
              <a:gd name="connsiteY16" fmla="*/ 904875 h 1664493"/>
              <a:gd name="connsiteX17" fmla="*/ 1582264 w 1875917"/>
              <a:gd name="connsiteY17" fmla="*/ 1297781 h 1664493"/>
              <a:gd name="connsiteX18" fmla="*/ 1682074 w 1875917"/>
              <a:gd name="connsiteY18" fmla="*/ 1495424 h 1664493"/>
              <a:gd name="connsiteX19" fmla="*/ 1777739 w 1875917"/>
              <a:gd name="connsiteY19" fmla="*/ 1471612 h 1664493"/>
              <a:gd name="connsiteX20" fmla="*/ 1875917 w 1875917"/>
              <a:gd name="connsiteY20" fmla="*/ 1507330 h 1664493"/>
              <a:gd name="connsiteX0" fmla="*/ 0 w 1875917"/>
              <a:gd name="connsiteY0" fmla="*/ 1664493 h 1664493"/>
              <a:gd name="connsiteX1" fmla="*/ 92290 w 1875917"/>
              <a:gd name="connsiteY1" fmla="*/ 1581149 h 1664493"/>
              <a:gd name="connsiteX2" fmla="*/ 176557 w 1875917"/>
              <a:gd name="connsiteY2" fmla="*/ 1466849 h 1664493"/>
              <a:gd name="connsiteX3" fmla="*/ 268848 w 1875917"/>
              <a:gd name="connsiteY3" fmla="*/ 719136 h 1664493"/>
              <a:gd name="connsiteX4" fmla="*/ 365151 w 1875917"/>
              <a:gd name="connsiteY4" fmla="*/ 0 h 1664493"/>
              <a:gd name="connsiteX5" fmla="*/ 463461 w 1875917"/>
              <a:gd name="connsiteY5" fmla="*/ 552450 h 1664493"/>
              <a:gd name="connsiteX6" fmla="*/ 569797 w 1875917"/>
              <a:gd name="connsiteY6" fmla="*/ 1185861 h 1664493"/>
              <a:gd name="connsiteX7" fmla="*/ 650050 w 1875917"/>
              <a:gd name="connsiteY7" fmla="*/ 1419224 h 1664493"/>
              <a:gd name="connsiteX8" fmla="*/ 746354 w 1875917"/>
              <a:gd name="connsiteY8" fmla="*/ 1533524 h 1664493"/>
              <a:gd name="connsiteX9" fmla="*/ 835209 w 1875917"/>
              <a:gd name="connsiteY9" fmla="*/ 1519236 h 1664493"/>
              <a:gd name="connsiteX10" fmla="*/ 930217 w 1875917"/>
              <a:gd name="connsiteY10" fmla="*/ 1554955 h 1664493"/>
              <a:gd name="connsiteX11" fmla="*/ 1035761 w 1875917"/>
              <a:gd name="connsiteY11" fmla="*/ 1543050 h 1664493"/>
              <a:gd name="connsiteX12" fmla="*/ 1113745 w 1875917"/>
              <a:gd name="connsiteY12" fmla="*/ 1433511 h 1664493"/>
              <a:gd name="connsiteX13" fmla="*/ 1199247 w 1875917"/>
              <a:gd name="connsiteY13" fmla="*/ 1207292 h 1664493"/>
              <a:gd name="connsiteX14" fmla="*/ 1304114 w 1875917"/>
              <a:gd name="connsiteY14" fmla="*/ 428625 h 1664493"/>
              <a:gd name="connsiteX15" fmla="*/ 1392078 w 1875917"/>
              <a:gd name="connsiteY15" fmla="*/ 226218 h 1664493"/>
              <a:gd name="connsiteX16" fmla="*/ 1496255 w 1875917"/>
              <a:gd name="connsiteY16" fmla="*/ 904875 h 1664493"/>
              <a:gd name="connsiteX17" fmla="*/ 1582264 w 1875917"/>
              <a:gd name="connsiteY17" fmla="*/ 1297781 h 1664493"/>
              <a:gd name="connsiteX18" fmla="*/ 1682074 w 1875917"/>
              <a:gd name="connsiteY18" fmla="*/ 1495424 h 1664493"/>
              <a:gd name="connsiteX19" fmla="*/ 1777739 w 1875917"/>
              <a:gd name="connsiteY19" fmla="*/ 1471612 h 1664493"/>
              <a:gd name="connsiteX20" fmla="*/ 1875917 w 1875917"/>
              <a:gd name="connsiteY20" fmla="*/ 1507330 h 1664493"/>
              <a:gd name="connsiteX0" fmla="*/ 0 w 1875917"/>
              <a:gd name="connsiteY0" fmla="*/ 1664493 h 1664493"/>
              <a:gd name="connsiteX1" fmla="*/ 92290 w 1875917"/>
              <a:gd name="connsiteY1" fmla="*/ 1581149 h 1664493"/>
              <a:gd name="connsiteX2" fmla="*/ 176557 w 1875917"/>
              <a:gd name="connsiteY2" fmla="*/ 1466849 h 1664493"/>
              <a:gd name="connsiteX3" fmla="*/ 268848 w 1875917"/>
              <a:gd name="connsiteY3" fmla="*/ 719136 h 1664493"/>
              <a:gd name="connsiteX4" fmla="*/ 365151 w 1875917"/>
              <a:gd name="connsiteY4" fmla="*/ 0 h 1664493"/>
              <a:gd name="connsiteX5" fmla="*/ 463461 w 1875917"/>
              <a:gd name="connsiteY5" fmla="*/ 552450 h 1664493"/>
              <a:gd name="connsiteX6" fmla="*/ 569797 w 1875917"/>
              <a:gd name="connsiteY6" fmla="*/ 1185861 h 1664493"/>
              <a:gd name="connsiteX7" fmla="*/ 650050 w 1875917"/>
              <a:gd name="connsiteY7" fmla="*/ 1419224 h 1664493"/>
              <a:gd name="connsiteX8" fmla="*/ 746354 w 1875917"/>
              <a:gd name="connsiteY8" fmla="*/ 1533524 h 1664493"/>
              <a:gd name="connsiteX9" fmla="*/ 835209 w 1875917"/>
              <a:gd name="connsiteY9" fmla="*/ 1519236 h 1664493"/>
              <a:gd name="connsiteX10" fmla="*/ 930217 w 1875917"/>
              <a:gd name="connsiteY10" fmla="*/ 1554955 h 1664493"/>
              <a:gd name="connsiteX11" fmla="*/ 1035761 w 1875917"/>
              <a:gd name="connsiteY11" fmla="*/ 1543050 h 1664493"/>
              <a:gd name="connsiteX12" fmla="*/ 1113745 w 1875917"/>
              <a:gd name="connsiteY12" fmla="*/ 1433511 h 1664493"/>
              <a:gd name="connsiteX13" fmla="*/ 1199247 w 1875917"/>
              <a:gd name="connsiteY13" fmla="*/ 1207292 h 1664493"/>
              <a:gd name="connsiteX14" fmla="*/ 1304114 w 1875917"/>
              <a:gd name="connsiteY14" fmla="*/ 428625 h 1664493"/>
              <a:gd name="connsiteX15" fmla="*/ 1392078 w 1875917"/>
              <a:gd name="connsiteY15" fmla="*/ 226218 h 1664493"/>
              <a:gd name="connsiteX16" fmla="*/ 1496255 w 1875917"/>
              <a:gd name="connsiteY16" fmla="*/ 904875 h 1664493"/>
              <a:gd name="connsiteX17" fmla="*/ 1582264 w 1875917"/>
              <a:gd name="connsiteY17" fmla="*/ 1297781 h 1664493"/>
              <a:gd name="connsiteX18" fmla="*/ 1682074 w 1875917"/>
              <a:gd name="connsiteY18" fmla="*/ 1495424 h 1664493"/>
              <a:gd name="connsiteX19" fmla="*/ 1777739 w 1875917"/>
              <a:gd name="connsiteY19" fmla="*/ 1471612 h 1664493"/>
              <a:gd name="connsiteX20" fmla="*/ 1875917 w 1875917"/>
              <a:gd name="connsiteY20" fmla="*/ 1507330 h 1664493"/>
              <a:gd name="connsiteX0" fmla="*/ 0 w 1875917"/>
              <a:gd name="connsiteY0" fmla="*/ 1664493 h 1664493"/>
              <a:gd name="connsiteX1" fmla="*/ 92290 w 1875917"/>
              <a:gd name="connsiteY1" fmla="*/ 1581149 h 1664493"/>
              <a:gd name="connsiteX2" fmla="*/ 176557 w 1875917"/>
              <a:gd name="connsiteY2" fmla="*/ 1466849 h 1664493"/>
              <a:gd name="connsiteX3" fmla="*/ 268848 w 1875917"/>
              <a:gd name="connsiteY3" fmla="*/ 719136 h 1664493"/>
              <a:gd name="connsiteX4" fmla="*/ 365151 w 1875917"/>
              <a:gd name="connsiteY4" fmla="*/ 0 h 1664493"/>
              <a:gd name="connsiteX5" fmla="*/ 463461 w 1875917"/>
              <a:gd name="connsiteY5" fmla="*/ 552450 h 1664493"/>
              <a:gd name="connsiteX6" fmla="*/ 569797 w 1875917"/>
              <a:gd name="connsiteY6" fmla="*/ 1185861 h 1664493"/>
              <a:gd name="connsiteX7" fmla="*/ 650050 w 1875917"/>
              <a:gd name="connsiteY7" fmla="*/ 1419224 h 1664493"/>
              <a:gd name="connsiteX8" fmla="*/ 746354 w 1875917"/>
              <a:gd name="connsiteY8" fmla="*/ 1533524 h 1664493"/>
              <a:gd name="connsiteX9" fmla="*/ 835209 w 1875917"/>
              <a:gd name="connsiteY9" fmla="*/ 1519236 h 1664493"/>
              <a:gd name="connsiteX10" fmla="*/ 930217 w 1875917"/>
              <a:gd name="connsiteY10" fmla="*/ 1554955 h 1664493"/>
              <a:gd name="connsiteX11" fmla="*/ 1035761 w 1875917"/>
              <a:gd name="connsiteY11" fmla="*/ 1543050 h 1664493"/>
              <a:gd name="connsiteX12" fmla="*/ 1113745 w 1875917"/>
              <a:gd name="connsiteY12" fmla="*/ 1433511 h 1664493"/>
              <a:gd name="connsiteX13" fmla="*/ 1199247 w 1875917"/>
              <a:gd name="connsiteY13" fmla="*/ 1207292 h 1664493"/>
              <a:gd name="connsiteX14" fmla="*/ 1304114 w 1875917"/>
              <a:gd name="connsiteY14" fmla="*/ 428625 h 1664493"/>
              <a:gd name="connsiteX15" fmla="*/ 1392078 w 1875917"/>
              <a:gd name="connsiteY15" fmla="*/ 226218 h 1664493"/>
              <a:gd name="connsiteX16" fmla="*/ 1496255 w 1875917"/>
              <a:gd name="connsiteY16" fmla="*/ 904875 h 1664493"/>
              <a:gd name="connsiteX17" fmla="*/ 1582264 w 1875917"/>
              <a:gd name="connsiteY17" fmla="*/ 1297781 h 1664493"/>
              <a:gd name="connsiteX18" fmla="*/ 1682074 w 1875917"/>
              <a:gd name="connsiteY18" fmla="*/ 1495424 h 1664493"/>
              <a:gd name="connsiteX19" fmla="*/ 1777739 w 1875917"/>
              <a:gd name="connsiteY19" fmla="*/ 1471612 h 1664493"/>
              <a:gd name="connsiteX20" fmla="*/ 1875917 w 1875917"/>
              <a:gd name="connsiteY20" fmla="*/ 1507330 h 1664493"/>
              <a:gd name="connsiteX0" fmla="*/ 0 w 1875917"/>
              <a:gd name="connsiteY0" fmla="*/ 1664493 h 1664493"/>
              <a:gd name="connsiteX1" fmla="*/ 92290 w 1875917"/>
              <a:gd name="connsiteY1" fmla="*/ 1581149 h 1664493"/>
              <a:gd name="connsiteX2" fmla="*/ 176557 w 1875917"/>
              <a:gd name="connsiteY2" fmla="*/ 1466849 h 1664493"/>
              <a:gd name="connsiteX3" fmla="*/ 268848 w 1875917"/>
              <a:gd name="connsiteY3" fmla="*/ 719136 h 1664493"/>
              <a:gd name="connsiteX4" fmla="*/ 365151 w 1875917"/>
              <a:gd name="connsiteY4" fmla="*/ 0 h 1664493"/>
              <a:gd name="connsiteX5" fmla="*/ 463461 w 1875917"/>
              <a:gd name="connsiteY5" fmla="*/ 552450 h 1664493"/>
              <a:gd name="connsiteX6" fmla="*/ 569797 w 1875917"/>
              <a:gd name="connsiteY6" fmla="*/ 1185861 h 1664493"/>
              <a:gd name="connsiteX7" fmla="*/ 650050 w 1875917"/>
              <a:gd name="connsiteY7" fmla="*/ 1419224 h 1664493"/>
              <a:gd name="connsiteX8" fmla="*/ 746354 w 1875917"/>
              <a:gd name="connsiteY8" fmla="*/ 1533524 h 1664493"/>
              <a:gd name="connsiteX9" fmla="*/ 835209 w 1875917"/>
              <a:gd name="connsiteY9" fmla="*/ 1519236 h 1664493"/>
              <a:gd name="connsiteX10" fmla="*/ 930217 w 1875917"/>
              <a:gd name="connsiteY10" fmla="*/ 1554955 h 1664493"/>
              <a:gd name="connsiteX11" fmla="*/ 1035761 w 1875917"/>
              <a:gd name="connsiteY11" fmla="*/ 1543050 h 1664493"/>
              <a:gd name="connsiteX12" fmla="*/ 1113745 w 1875917"/>
              <a:gd name="connsiteY12" fmla="*/ 1433511 h 1664493"/>
              <a:gd name="connsiteX13" fmla="*/ 1199247 w 1875917"/>
              <a:gd name="connsiteY13" fmla="*/ 1207292 h 1664493"/>
              <a:gd name="connsiteX14" fmla="*/ 1304114 w 1875917"/>
              <a:gd name="connsiteY14" fmla="*/ 428625 h 1664493"/>
              <a:gd name="connsiteX15" fmla="*/ 1392078 w 1875917"/>
              <a:gd name="connsiteY15" fmla="*/ 226218 h 1664493"/>
              <a:gd name="connsiteX16" fmla="*/ 1496255 w 1875917"/>
              <a:gd name="connsiteY16" fmla="*/ 904875 h 1664493"/>
              <a:gd name="connsiteX17" fmla="*/ 1582264 w 1875917"/>
              <a:gd name="connsiteY17" fmla="*/ 1297781 h 1664493"/>
              <a:gd name="connsiteX18" fmla="*/ 1682074 w 1875917"/>
              <a:gd name="connsiteY18" fmla="*/ 1495424 h 1664493"/>
              <a:gd name="connsiteX19" fmla="*/ 1777739 w 1875917"/>
              <a:gd name="connsiteY19" fmla="*/ 1471612 h 1664493"/>
              <a:gd name="connsiteX20" fmla="*/ 1875917 w 1875917"/>
              <a:gd name="connsiteY20" fmla="*/ 1507330 h 1664493"/>
              <a:gd name="connsiteX0" fmla="*/ 0 w 1875917"/>
              <a:gd name="connsiteY0" fmla="*/ 1664493 h 1664493"/>
              <a:gd name="connsiteX1" fmla="*/ 92290 w 1875917"/>
              <a:gd name="connsiteY1" fmla="*/ 1581149 h 1664493"/>
              <a:gd name="connsiteX2" fmla="*/ 176557 w 1875917"/>
              <a:gd name="connsiteY2" fmla="*/ 1466849 h 1664493"/>
              <a:gd name="connsiteX3" fmla="*/ 268848 w 1875917"/>
              <a:gd name="connsiteY3" fmla="*/ 719136 h 1664493"/>
              <a:gd name="connsiteX4" fmla="*/ 365151 w 1875917"/>
              <a:gd name="connsiteY4" fmla="*/ 0 h 1664493"/>
              <a:gd name="connsiteX5" fmla="*/ 463461 w 1875917"/>
              <a:gd name="connsiteY5" fmla="*/ 552450 h 1664493"/>
              <a:gd name="connsiteX6" fmla="*/ 569797 w 1875917"/>
              <a:gd name="connsiteY6" fmla="*/ 1185861 h 1664493"/>
              <a:gd name="connsiteX7" fmla="*/ 650050 w 1875917"/>
              <a:gd name="connsiteY7" fmla="*/ 1419224 h 1664493"/>
              <a:gd name="connsiteX8" fmla="*/ 746354 w 1875917"/>
              <a:gd name="connsiteY8" fmla="*/ 1533524 h 1664493"/>
              <a:gd name="connsiteX9" fmla="*/ 835209 w 1875917"/>
              <a:gd name="connsiteY9" fmla="*/ 1519236 h 1664493"/>
              <a:gd name="connsiteX10" fmla="*/ 930217 w 1875917"/>
              <a:gd name="connsiteY10" fmla="*/ 1554955 h 1664493"/>
              <a:gd name="connsiteX11" fmla="*/ 1035761 w 1875917"/>
              <a:gd name="connsiteY11" fmla="*/ 1543050 h 1664493"/>
              <a:gd name="connsiteX12" fmla="*/ 1113745 w 1875917"/>
              <a:gd name="connsiteY12" fmla="*/ 1433511 h 1664493"/>
              <a:gd name="connsiteX13" fmla="*/ 1199247 w 1875917"/>
              <a:gd name="connsiteY13" fmla="*/ 1207292 h 1664493"/>
              <a:gd name="connsiteX14" fmla="*/ 1304114 w 1875917"/>
              <a:gd name="connsiteY14" fmla="*/ 428625 h 1664493"/>
              <a:gd name="connsiteX15" fmla="*/ 1392078 w 1875917"/>
              <a:gd name="connsiteY15" fmla="*/ 226218 h 1664493"/>
              <a:gd name="connsiteX16" fmla="*/ 1496255 w 1875917"/>
              <a:gd name="connsiteY16" fmla="*/ 904875 h 1664493"/>
              <a:gd name="connsiteX17" fmla="*/ 1582264 w 1875917"/>
              <a:gd name="connsiteY17" fmla="*/ 1297781 h 1664493"/>
              <a:gd name="connsiteX18" fmla="*/ 1682074 w 1875917"/>
              <a:gd name="connsiteY18" fmla="*/ 1495424 h 1664493"/>
              <a:gd name="connsiteX19" fmla="*/ 1777739 w 1875917"/>
              <a:gd name="connsiteY19" fmla="*/ 1471612 h 1664493"/>
              <a:gd name="connsiteX20" fmla="*/ 1875917 w 1875917"/>
              <a:gd name="connsiteY20" fmla="*/ 1507330 h 1664493"/>
              <a:gd name="connsiteX0" fmla="*/ 0 w 1875917"/>
              <a:gd name="connsiteY0" fmla="*/ 1664493 h 1664493"/>
              <a:gd name="connsiteX1" fmla="*/ 92290 w 1875917"/>
              <a:gd name="connsiteY1" fmla="*/ 1581149 h 1664493"/>
              <a:gd name="connsiteX2" fmla="*/ 176557 w 1875917"/>
              <a:gd name="connsiteY2" fmla="*/ 1466849 h 1664493"/>
              <a:gd name="connsiteX3" fmla="*/ 268848 w 1875917"/>
              <a:gd name="connsiteY3" fmla="*/ 719136 h 1664493"/>
              <a:gd name="connsiteX4" fmla="*/ 365151 w 1875917"/>
              <a:gd name="connsiteY4" fmla="*/ 0 h 1664493"/>
              <a:gd name="connsiteX5" fmla="*/ 463461 w 1875917"/>
              <a:gd name="connsiteY5" fmla="*/ 552450 h 1664493"/>
              <a:gd name="connsiteX6" fmla="*/ 569797 w 1875917"/>
              <a:gd name="connsiteY6" fmla="*/ 1185861 h 1664493"/>
              <a:gd name="connsiteX7" fmla="*/ 650050 w 1875917"/>
              <a:gd name="connsiteY7" fmla="*/ 1419224 h 1664493"/>
              <a:gd name="connsiteX8" fmla="*/ 746354 w 1875917"/>
              <a:gd name="connsiteY8" fmla="*/ 1533524 h 1664493"/>
              <a:gd name="connsiteX9" fmla="*/ 835209 w 1875917"/>
              <a:gd name="connsiteY9" fmla="*/ 1519236 h 1664493"/>
              <a:gd name="connsiteX10" fmla="*/ 930217 w 1875917"/>
              <a:gd name="connsiteY10" fmla="*/ 1554955 h 1664493"/>
              <a:gd name="connsiteX11" fmla="*/ 1035761 w 1875917"/>
              <a:gd name="connsiteY11" fmla="*/ 1543050 h 1664493"/>
              <a:gd name="connsiteX12" fmla="*/ 1113745 w 1875917"/>
              <a:gd name="connsiteY12" fmla="*/ 1433511 h 1664493"/>
              <a:gd name="connsiteX13" fmla="*/ 1199247 w 1875917"/>
              <a:gd name="connsiteY13" fmla="*/ 1207292 h 1664493"/>
              <a:gd name="connsiteX14" fmla="*/ 1304114 w 1875917"/>
              <a:gd name="connsiteY14" fmla="*/ 428625 h 1664493"/>
              <a:gd name="connsiteX15" fmla="*/ 1392078 w 1875917"/>
              <a:gd name="connsiteY15" fmla="*/ 226218 h 1664493"/>
              <a:gd name="connsiteX16" fmla="*/ 1496255 w 1875917"/>
              <a:gd name="connsiteY16" fmla="*/ 904875 h 1664493"/>
              <a:gd name="connsiteX17" fmla="*/ 1582264 w 1875917"/>
              <a:gd name="connsiteY17" fmla="*/ 1297781 h 1664493"/>
              <a:gd name="connsiteX18" fmla="*/ 1682074 w 1875917"/>
              <a:gd name="connsiteY18" fmla="*/ 1495424 h 1664493"/>
              <a:gd name="connsiteX19" fmla="*/ 1777739 w 1875917"/>
              <a:gd name="connsiteY19" fmla="*/ 1471612 h 1664493"/>
              <a:gd name="connsiteX20" fmla="*/ 1875917 w 1875917"/>
              <a:gd name="connsiteY20" fmla="*/ 1507330 h 1664493"/>
              <a:gd name="connsiteX0" fmla="*/ 0 w 1875917"/>
              <a:gd name="connsiteY0" fmla="*/ 1664493 h 1664493"/>
              <a:gd name="connsiteX1" fmla="*/ 92290 w 1875917"/>
              <a:gd name="connsiteY1" fmla="*/ 1581149 h 1664493"/>
              <a:gd name="connsiteX2" fmla="*/ 176557 w 1875917"/>
              <a:gd name="connsiteY2" fmla="*/ 1466849 h 1664493"/>
              <a:gd name="connsiteX3" fmla="*/ 268848 w 1875917"/>
              <a:gd name="connsiteY3" fmla="*/ 719136 h 1664493"/>
              <a:gd name="connsiteX4" fmla="*/ 365151 w 1875917"/>
              <a:gd name="connsiteY4" fmla="*/ 0 h 1664493"/>
              <a:gd name="connsiteX5" fmla="*/ 463461 w 1875917"/>
              <a:gd name="connsiteY5" fmla="*/ 552450 h 1664493"/>
              <a:gd name="connsiteX6" fmla="*/ 569797 w 1875917"/>
              <a:gd name="connsiteY6" fmla="*/ 1185861 h 1664493"/>
              <a:gd name="connsiteX7" fmla="*/ 650050 w 1875917"/>
              <a:gd name="connsiteY7" fmla="*/ 1419224 h 1664493"/>
              <a:gd name="connsiteX8" fmla="*/ 746354 w 1875917"/>
              <a:gd name="connsiteY8" fmla="*/ 1533524 h 1664493"/>
              <a:gd name="connsiteX9" fmla="*/ 835209 w 1875917"/>
              <a:gd name="connsiteY9" fmla="*/ 1519236 h 1664493"/>
              <a:gd name="connsiteX10" fmla="*/ 930217 w 1875917"/>
              <a:gd name="connsiteY10" fmla="*/ 1554955 h 1664493"/>
              <a:gd name="connsiteX11" fmla="*/ 1035761 w 1875917"/>
              <a:gd name="connsiteY11" fmla="*/ 1543050 h 1664493"/>
              <a:gd name="connsiteX12" fmla="*/ 1113745 w 1875917"/>
              <a:gd name="connsiteY12" fmla="*/ 1433511 h 1664493"/>
              <a:gd name="connsiteX13" fmla="*/ 1199247 w 1875917"/>
              <a:gd name="connsiteY13" fmla="*/ 1207292 h 1664493"/>
              <a:gd name="connsiteX14" fmla="*/ 1304114 w 1875917"/>
              <a:gd name="connsiteY14" fmla="*/ 428625 h 1664493"/>
              <a:gd name="connsiteX15" fmla="*/ 1392078 w 1875917"/>
              <a:gd name="connsiteY15" fmla="*/ 226218 h 1664493"/>
              <a:gd name="connsiteX16" fmla="*/ 1496255 w 1875917"/>
              <a:gd name="connsiteY16" fmla="*/ 904875 h 1664493"/>
              <a:gd name="connsiteX17" fmla="*/ 1582264 w 1875917"/>
              <a:gd name="connsiteY17" fmla="*/ 1297781 h 1664493"/>
              <a:gd name="connsiteX18" fmla="*/ 1682074 w 1875917"/>
              <a:gd name="connsiteY18" fmla="*/ 1495424 h 1664493"/>
              <a:gd name="connsiteX19" fmla="*/ 1777739 w 1875917"/>
              <a:gd name="connsiteY19" fmla="*/ 1471612 h 1664493"/>
              <a:gd name="connsiteX20" fmla="*/ 1875917 w 1875917"/>
              <a:gd name="connsiteY20" fmla="*/ 1507330 h 1664493"/>
              <a:gd name="connsiteX0" fmla="*/ 0 w 1875917"/>
              <a:gd name="connsiteY0" fmla="*/ 1664493 h 1664493"/>
              <a:gd name="connsiteX1" fmla="*/ 92290 w 1875917"/>
              <a:gd name="connsiteY1" fmla="*/ 1581149 h 1664493"/>
              <a:gd name="connsiteX2" fmla="*/ 176557 w 1875917"/>
              <a:gd name="connsiteY2" fmla="*/ 1466849 h 1664493"/>
              <a:gd name="connsiteX3" fmla="*/ 268848 w 1875917"/>
              <a:gd name="connsiteY3" fmla="*/ 719136 h 1664493"/>
              <a:gd name="connsiteX4" fmla="*/ 365151 w 1875917"/>
              <a:gd name="connsiteY4" fmla="*/ 0 h 1664493"/>
              <a:gd name="connsiteX5" fmla="*/ 463461 w 1875917"/>
              <a:gd name="connsiteY5" fmla="*/ 552450 h 1664493"/>
              <a:gd name="connsiteX6" fmla="*/ 569797 w 1875917"/>
              <a:gd name="connsiteY6" fmla="*/ 1185861 h 1664493"/>
              <a:gd name="connsiteX7" fmla="*/ 650050 w 1875917"/>
              <a:gd name="connsiteY7" fmla="*/ 1419224 h 1664493"/>
              <a:gd name="connsiteX8" fmla="*/ 746354 w 1875917"/>
              <a:gd name="connsiteY8" fmla="*/ 1533524 h 1664493"/>
              <a:gd name="connsiteX9" fmla="*/ 835209 w 1875917"/>
              <a:gd name="connsiteY9" fmla="*/ 1519236 h 1664493"/>
              <a:gd name="connsiteX10" fmla="*/ 930217 w 1875917"/>
              <a:gd name="connsiteY10" fmla="*/ 1554955 h 1664493"/>
              <a:gd name="connsiteX11" fmla="*/ 1035761 w 1875917"/>
              <a:gd name="connsiteY11" fmla="*/ 1543050 h 1664493"/>
              <a:gd name="connsiteX12" fmla="*/ 1113745 w 1875917"/>
              <a:gd name="connsiteY12" fmla="*/ 1433511 h 1664493"/>
              <a:gd name="connsiteX13" fmla="*/ 1199247 w 1875917"/>
              <a:gd name="connsiteY13" fmla="*/ 1207292 h 1664493"/>
              <a:gd name="connsiteX14" fmla="*/ 1304114 w 1875917"/>
              <a:gd name="connsiteY14" fmla="*/ 428625 h 1664493"/>
              <a:gd name="connsiteX15" fmla="*/ 1392078 w 1875917"/>
              <a:gd name="connsiteY15" fmla="*/ 226218 h 1664493"/>
              <a:gd name="connsiteX16" fmla="*/ 1496255 w 1875917"/>
              <a:gd name="connsiteY16" fmla="*/ 904875 h 1664493"/>
              <a:gd name="connsiteX17" fmla="*/ 1582264 w 1875917"/>
              <a:gd name="connsiteY17" fmla="*/ 1297781 h 1664493"/>
              <a:gd name="connsiteX18" fmla="*/ 1682074 w 1875917"/>
              <a:gd name="connsiteY18" fmla="*/ 1495424 h 1664493"/>
              <a:gd name="connsiteX19" fmla="*/ 1777739 w 1875917"/>
              <a:gd name="connsiteY19" fmla="*/ 1471612 h 1664493"/>
              <a:gd name="connsiteX20" fmla="*/ 1875917 w 1875917"/>
              <a:gd name="connsiteY20" fmla="*/ 1507330 h 1664493"/>
              <a:gd name="connsiteX0" fmla="*/ 0 w 1875917"/>
              <a:gd name="connsiteY0" fmla="*/ 1664493 h 1664493"/>
              <a:gd name="connsiteX1" fmla="*/ 92290 w 1875917"/>
              <a:gd name="connsiteY1" fmla="*/ 1581149 h 1664493"/>
              <a:gd name="connsiteX2" fmla="*/ 176557 w 1875917"/>
              <a:gd name="connsiteY2" fmla="*/ 1466849 h 1664493"/>
              <a:gd name="connsiteX3" fmla="*/ 268848 w 1875917"/>
              <a:gd name="connsiteY3" fmla="*/ 719136 h 1664493"/>
              <a:gd name="connsiteX4" fmla="*/ 365151 w 1875917"/>
              <a:gd name="connsiteY4" fmla="*/ 0 h 1664493"/>
              <a:gd name="connsiteX5" fmla="*/ 463461 w 1875917"/>
              <a:gd name="connsiteY5" fmla="*/ 552450 h 1664493"/>
              <a:gd name="connsiteX6" fmla="*/ 569797 w 1875917"/>
              <a:gd name="connsiteY6" fmla="*/ 1185861 h 1664493"/>
              <a:gd name="connsiteX7" fmla="*/ 650050 w 1875917"/>
              <a:gd name="connsiteY7" fmla="*/ 1419224 h 1664493"/>
              <a:gd name="connsiteX8" fmla="*/ 746354 w 1875917"/>
              <a:gd name="connsiteY8" fmla="*/ 1533524 h 1664493"/>
              <a:gd name="connsiteX9" fmla="*/ 835209 w 1875917"/>
              <a:gd name="connsiteY9" fmla="*/ 1519236 h 1664493"/>
              <a:gd name="connsiteX10" fmla="*/ 930217 w 1875917"/>
              <a:gd name="connsiteY10" fmla="*/ 1554955 h 1664493"/>
              <a:gd name="connsiteX11" fmla="*/ 1035761 w 1875917"/>
              <a:gd name="connsiteY11" fmla="*/ 1543050 h 1664493"/>
              <a:gd name="connsiteX12" fmla="*/ 1113745 w 1875917"/>
              <a:gd name="connsiteY12" fmla="*/ 1433511 h 1664493"/>
              <a:gd name="connsiteX13" fmla="*/ 1199247 w 1875917"/>
              <a:gd name="connsiteY13" fmla="*/ 1207292 h 1664493"/>
              <a:gd name="connsiteX14" fmla="*/ 1304114 w 1875917"/>
              <a:gd name="connsiteY14" fmla="*/ 428625 h 1664493"/>
              <a:gd name="connsiteX15" fmla="*/ 1392078 w 1875917"/>
              <a:gd name="connsiteY15" fmla="*/ 226218 h 1664493"/>
              <a:gd name="connsiteX16" fmla="*/ 1496255 w 1875917"/>
              <a:gd name="connsiteY16" fmla="*/ 904875 h 1664493"/>
              <a:gd name="connsiteX17" fmla="*/ 1582264 w 1875917"/>
              <a:gd name="connsiteY17" fmla="*/ 1297781 h 1664493"/>
              <a:gd name="connsiteX18" fmla="*/ 1682074 w 1875917"/>
              <a:gd name="connsiteY18" fmla="*/ 1495424 h 1664493"/>
              <a:gd name="connsiteX19" fmla="*/ 1777739 w 1875917"/>
              <a:gd name="connsiteY19" fmla="*/ 1471612 h 1664493"/>
              <a:gd name="connsiteX20" fmla="*/ 1875917 w 1875917"/>
              <a:gd name="connsiteY20" fmla="*/ 1507330 h 1664493"/>
              <a:gd name="connsiteX0" fmla="*/ 0 w 1875917"/>
              <a:gd name="connsiteY0" fmla="*/ 1664493 h 1664493"/>
              <a:gd name="connsiteX1" fmla="*/ 92290 w 1875917"/>
              <a:gd name="connsiteY1" fmla="*/ 1581149 h 1664493"/>
              <a:gd name="connsiteX2" fmla="*/ 176557 w 1875917"/>
              <a:gd name="connsiteY2" fmla="*/ 1466849 h 1664493"/>
              <a:gd name="connsiteX3" fmla="*/ 268848 w 1875917"/>
              <a:gd name="connsiteY3" fmla="*/ 719136 h 1664493"/>
              <a:gd name="connsiteX4" fmla="*/ 365151 w 1875917"/>
              <a:gd name="connsiteY4" fmla="*/ 0 h 1664493"/>
              <a:gd name="connsiteX5" fmla="*/ 463461 w 1875917"/>
              <a:gd name="connsiteY5" fmla="*/ 552450 h 1664493"/>
              <a:gd name="connsiteX6" fmla="*/ 569797 w 1875917"/>
              <a:gd name="connsiteY6" fmla="*/ 1185861 h 1664493"/>
              <a:gd name="connsiteX7" fmla="*/ 650050 w 1875917"/>
              <a:gd name="connsiteY7" fmla="*/ 1419224 h 1664493"/>
              <a:gd name="connsiteX8" fmla="*/ 746354 w 1875917"/>
              <a:gd name="connsiteY8" fmla="*/ 1533524 h 1664493"/>
              <a:gd name="connsiteX9" fmla="*/ 835209 w 1875917"/>
              <a:gd name="connsiteY9" fmla="*/ 1519236 h 1664493"/>
              <a:gd name="connsiteX10" fmla="*/ 930217 w 1875917"/>
              <a:gd name="connsiteY10" fmla="*/ 1554955 h 1664493"/>
              <a:gd name="connsiteX11" fmla="*/ 1035761 w 1875917"/>
              <a:gd name="connsiteY11" fmla="*/ 1543050 h 1664493"/>
              <a:gd name="connsiteX12" fmla="*/ 1113745 w 1875917"/>
              <a:gd name="connsiteY12" fmla="*/ 1433511 h 1664493"/>
              <a:gd name="connsiteX13" fmla="*/ 1199247 w 1875917"/>
              <a:gd name="connsiteY13" fmla="*/ 1207292 h 1664493"/>
              <a:gd name="connsiteX14" fmla="*/ 1304114 w 1875917"/>
              <a:gd name="connsiteY14" fmla="*/ 428625 h 1664493"/>
              <a:gd name="connsiteX15" fmla="*/ 1392078 w 1875917"/>
              <a:gd name="connsiteY15" fmla="*/ 226218 h 1664493"/>
              <a:gd name="connsiteX16" fmla="*/ 1496255 w 1875917"/>
              <a:gd name="connsiteY16" fmla="*/ 904875 h 1664493"/>
              <a:gd name="connsiteX17" fmla="*/ 1582264 w 1875917"/>
              <a:gd name="connsiteY17" fmla="*/ 1297781 h 1664493"/>
              <a:gd name="connsiteX18" fmla="*/ 1682074 w 1875917"/>
              <a:gd name="connsiteY18" fmla="*/ 1495424 h 1664493"/>
              <a:gd name="connsiteX19" fmla="*/ 1777739 w 1875917"/>
              <a:gd name="connsiteY19" fmla="*/ 1471612 h 1664493"/>
              <a:gd name="connsiteX20" fmla="*/ 1875917 w 1875917"/>
              <a:gd name="connsiteY20" fmla="*/ 1507330 h 1664493"/>
              <a:gd name="connsiteX0" fmla="*/ 0 w 1875917"/>
              <a:gd name="connsiteY0" fmla="*/ 1664493 h 1664493"/>
              <a:gd name="connsiteX1" fmla="*/ 92290 w 1875917"/>
              <a:gd name="connsiteY1" fmla="*/ 1581149 h 1664493"/>
              <a:gd name="connsiteX2" fmla="*/ 176557 w 1875917"/>
              <a:gd name="connsiteY2" fmla="*/ 1466849 h 1664493"/>
              <a:gd name="connsiteX3" fmla="*/ 268848 w 1875917"/>
              <a:gd name="connsiteY3" fmla="*/ 719136 h 1664493"/>
              <a:gd name="connsiteX4" fmla="*/ 365151 w 1875917"/>
              <a:gd name="connsiteY4" fmla="*/ 0 h 1664493"/>
              <a:gd name="connsiteX5" fmla="*/ 463461 w 1875917"/>
              <a:gd name="connsiteY5" fmla="*/ 552450 h 1664493"/>
              <a:gd name="connsiteX6" fmla="*/ 569797 w 1875917"/>
              <a:gd name="connsiteY6" fmla="*/ 1185861 h 1664493"/>
              <a:gd name="connsiteX7" fmla="*/ 650050 w 1875917"/>
              <a:gd name="connsiteY7" fmla="*/ 1419224 h 1664493"/>
              <a:gd name="connsiteX8" fmla="*/ 746354 w 1875917"/>
              <a:gd name="connsiteY8" fmla="*/ 1533524 h 1664493"/>
              <a:gd name="connsiteX9" fmla="*/ 835209 w 1875917"/>
              <a:gd name="connsiteY9" fmla="*/ 1519236 h 1664493"/>
              <a:gd name="connsiteX10" fmla="*/ 930217 w 1875917"/>
              <a:gd name="connsiteY10" fmla="*/ 1554955 h 1664493"/>
              <a:gd name="connsiteX11" fmla="*/ 1035761 w 1875917"/>
              <a:gd name="connsiteY11" fmla="*/ 1543050 h 1664493"/>
              <a:gd name="connsiteX12" fmla="*/ 1113745 w 1875917"/>
              <a:gd name="connsiteY12" fmla="*/ 1433511 h 1664493"/>
              <a:gd name="connsiteX13" fmla="*/ 1199247 w 1875917"/>
              <a:gd name="connsiteY13" fmla="*/ 1207292 h 1664493"/>
              <a:gd name="connsiteX14" fmla="*/ 1304114 w 1875917"/>
              <a:gd name="connsiteY14" fmla="*/ 428625 h 1664493"/>
              <a:gd name="connsiteX15" fmla="*/ 1392078 w 1875917"/>
              <a:gd name="connsiteY15" fmla="*/ 226218 h 1664493"/>
              <a:gd name="connsiteX16" fmla="*/ 1496255 w 1875917"/>
              <a:gd name="connsiteY16" fmla="*/ 904875 h 1664493"/>
              <a:gd name="connsiteX17" fmla="*/ 1582264 w 1875917"/>
              <a:gd name="connsiteY17" fmla="*/ 1297781 h 1664493"/>
              <a:gd name="connsiteX18" fmla="*/ 1682074 w 1875917"/>
              <a:gd name="connsiteY18" fmla="*/ 1495424 h 1664493"/>
              <a:gd name="connsiteX19" fmla="*/ 1777739 w 1875917"/>
              <a:gd name="connsiteY19" fmla="*/ 1471612 h 1664493"/>
              <a:gd name="connsiteX20" fmla="*/ 1875917 w 1875917"/>
              <a:gd name="connsiteY20" fmla="*/ 1507330 h 1664493"/>
              <a:gd name="connsiteX0" fmla="*/ 0 w 1875917"/>
              <a:gd name="connsiteY0" fmla="*/ 1664493 h 1664493"/>
              <a:gd name="connsiteX1" fmla="*/ 92290 w 1875917"/>
              <a:gd name="connsiteY1" fmla="*/ 1581149 h 1664493"/>
              <a:gd name="connsiteX2" fmla="*/ 176557 w 1875917"/>
              <a:gd name="connsiteY2" fmla="*/ 1466849 h 1664493"/>
              <a:gd name="connsiteX3" fmla="*/ 268848 w 1875917"/>
              <a:gd name="connsiteY3" fmla="*/ 719136 h 1664493"/>
              <a:gd name="connsiteX4" fmla="*/ 365151 w 1875917"/>
              <a:gd name="connsiteY4" fmla="*/ 0 h 1664493"/>
              <a:gd name="connsiteX5" fmla="*/ 463461 w 1875917"/>
              <a:gd name="connsiteY5" fmla="*/ 552450 h 1664493"/>
              <a:gd name="connsiteX6" fmla="*/ 569797 w 1875917"/>
              <a:gd name="connsiteY6" fmla="*/ 1185861 h 1664493"/>
              <a:gd name="connsiteX7" fmla="*/ 650050 w 1875917"/>
              <a:gd name="connsiteY7" fmla="*/ 1419224 h 1664493"/>
              <a:gd name="connsiteX8" fmla="*/ 746354 w 1875917"/>
              <a:gd name="connsiteY8" fmla="*/ 1533524 h 1664493"/>
              <a:gd name="connsiteX9" fmla="*/ 835209 w 1875917"/>
              <a:gd name="connsiteY9" fmla="*/ 1519236 h 1664493"/>
              <a:gd name="connsiteX10" fmla="*/ 930217 w 1875917"/>
              <a:gd name="connsiteY10" fmla="*/ 1554955 h 1664493"/>
              <a:gd name="connsiteX11" fmla="*/ 1035761 w 1875917"/>
              <a:gd name="connsiteY11" fmla="*/ 1543050 h 1664493"/>
              <a:gd name="connsiteX12" fmla="*/ 1113745 w 1875917"/>
              <a:gd name="connsiteY12" fmla="*/ 1433511 h 1664493"/>
              <a:gd name="connsiteX13" fmla="*/ 1199247 w 1875917"/>
              <a:gd name="connsiteY13" fmla="*/ 1207292 h 1664493"/>
              <a:gd name="connsiteX14" fmla="*/ 1304114 w 1875917"/>
              <a:gd name="connsiteY14" fmla="*/ 428625 h 1664493"/>
              <a:gd name="connsiteX15" fmla="*/ 1392078 w 1875917"/>
              <a:gd name="connsiteY15" fmla="*/ 226218 h 1664493"/>
              <a:gd name="connsiteX16" fmla="*/ 1496255 w 1875917"/>
              <a:gd name="connsiteY16" fmla="*/ 904875 h 1664493"/>
              <a:gd name="connsiteX17" fmla="*/ 1582264 w 1875917"/>
              <a:gd name="connsiteY17" fmla="*/ 1297781 h 1664493"/>
              <a:gd name="connsiteX18" fmla="*/ 1682074 w 1875917"/>
              <a:gd name="connsiteY18" fmla="*/ 1495424 h 1664493"/>
              <a:gd name="connsiteX19" fmla="*/ 1777739 w 1875917"/>
              <a:gd name="connsiteY19" fmla="*/ 1471612 h 1664493"/>
              <a:gd name="connsiteX20" fmla="*/ 1875917 w 1875917"/>
              <a:gd name="connsiteY20" fmla="*/ 1507330 h 1664493"/>
              <a:gd name="connsiteX0" fmla="*/ 0 w 1875917"/>
              <a:gd name="connsiteY0" fmla="*/ 1664493 h 1664493"/>
              <a:gd name="connsiteX1" fmla="*/ 92290 w 1875917"/>
              <a:gd name="connsiteY1" fmla="*/ 1581149 h 1664493"/>
              <a:gd name="connsiteX2" fmla="*/ 176557 w 1875917"/>
              <a:gd name="connsiteY2" fmla="*/ 1466849 h 1664493"/>
              <a:gd name="connsiteX3" fmla="*/ 268848 w 1875917"/>
              <a:gd name="connsiteY3" fmla="*/ 719136 h 1664493"/>
              <a:gd name="connsiteX4" fmla="*/ 365151 w 1875917"/>
              <a:gd name="connsiteY4" fmla="*/ 0 h 1664493"/>
              <a:gd name="connsiteX5" fmla="*/ 463461 w 1875917"/>
              <a:gd name="connsiteY5" fmla="*/ 552450 h 1664493"/>
              <a:gd name="connsiteX6" fmla="*/ 569797 w 1875917"/>
              <a:gd name="connsiteY6" fmla="*/ 1185861 h 1664493"/>
              <a:gd name="connsiteX7" fmla="*/ 650050 w 1875917"/>
              <a:gd name="connsiteY7" fmla="*/ 1419224 h 1664493"/>
              <a:gd name="connsiteX8" fmla="*/ 746354 w 1875917"/>
              <a:gd name="connsiteY8" fmla="*/ 1533524 h 1664493"/>
              <a:gd name="connsiteX9" fmla="*/ 839222 w 1875917"/>
              <a:gd name="connsiteY9" fmla="*/ 1490661 h 1664493"/>
              <a:gd name="connsiteX10" fmla="*/ 930217 w 1875917"/>
              <a:gd name="connsiteY10" fmla="*/ 1554955 h 1664493"/>
              <a:gd name="connsiteX11" fmla="*/ 1035761 w 1875917"/>
              <a:gd name="connsiteY11" fmla="*/ 1543050 h 1664493"/>
              <a:gd name="connsiteX12" fmla="*/ 1113745 w 1875917"/>
              <a:gd name="connsiteY12" fmla="*/ 1433511 h 1664493"/>
              <a:gd name="connsiteX13" fmla="*/ 1199247 w 1875917"/>
              <a:gd name="connsiteY13" fmla="*/ 1207292 h 1664493"/>
              <a:gd name="connsiteX14" fmla="*/ 1304114 w 1875917"/>
              <a:gd name="connsiteY14" fmla="*/ 428625 h 1664493"/>
              <a:gd name="connsiteX15" fmla="*/ 1392078 w 1875917"/>
              <a:gd name="connsiteY15" fmla="*/ 226218 h 1664493"/>
              <a:gd name="connsiteX16" fmla="*/ 1496255 w 1875917"/>
              <a:gd name="connsiteY16" fmla="*/ 904875 h 1664493"/>
              <a:gd name="connsiteX17" fmla="*/ 1582264 w 1875917"/>
              <a:gd name="connsiteY17" fmla="*/ 1297781 h 1664493"/>
              <a:gd name="connsiteX18" fmla="*/ 1682074 w 1875917"/>
              <a:gd name="connsiteY18" fmla="*/ 1495424 h 1664493"/>
              <a:gd name="connsiteX19" fmla="*/ 1777739 w 1875917"/>
              <a:gd name="connsiteY19" fmla="*/ 1471612 h 1664493"/>
              <a:gd name="connsiteX20" fmla="*/ 1875917 w 1875917"/>
              <a:gd name="connsiteY20" fmla="*/ 1507330 h 1664493"/>
              <a:gd name="connsiteX0" fmla="*/ 0 w 1875917"/>
              <a:gd name="connsiteY0" fmla="*/ 1664493 h 1664493"/>
              <a:gd name="connsiteX1" fmla="*/ 92290 w 1875917"/>
              <a:gd name="connsiteY1" fmla="*/ 1581149 h 1664493"/>
              <a:gd name="connsiteX2" fmla="*/ 176557 w 1875917"/>
              <a:gd name="connsiteY2" fmla="*/ 1466849 h 1664493"/>
              <a:gd name="connsiteX3" fmla="*/ 268848 w 1875917"/>
              <a:gd name="connsiteY3" fmla="*/ 719136 h 1664493"/>
              <a:gd name="connsiteX4" fmla="*/ 365151 w 1875917"/>
              <a:gd name="connsiteY4" fmla="*/ 0 h 1664493"/>
              <a:gd name="connsiteX5" fmla="*/ 463461 w 1875917"/>
              <a:gd name="connsiteY5" fmla="*/ 552450 h 1664493"/>
              <a:gd name="connsiteX6" fmla="*/ 569797 w 1875917"/>
              <a:gd name="connsiteY6" fmla="*/ 1185861 h 1664493"/>
              <a:gd name="connsiteX7" fmla="*/ 650050 w 1875917"/>
              <a:gd name="connsiteY7" fmla="*/ 1419224 h 1664493"/>
              <a:gd name="connsiteX8" fmla="*/ 746354 w 1875917"/>
              <a:gd name="connsiteY8" fmla="*/ 1533524 h 1664493"/>
              <a:gd name="connsiteX9" fmla="*/ 839222 w 1875917"/>
              <a:gd name="connsiteY9" fmla="*/ 1490661 h 1664493"/>
              <a:gd name="connsiteX10" fmla="*/ 930217 w 1875917"/>
              <a:gd name="connsiteY10" fmla="*/ 1554955 h 1664493"/>
              <a:gd name="connsiteX11" fmla="*/ 1035761 w 1875917"/>
              <a:gd name="connsiteY11" fmla="*/ 1543050 h 1664493"/>
              <a:gd name="connsiteX12" fmla="*/ 1113745 w 1875917"/>
              <a:gd name="connsiteY12" fmla="*/ 1433511 h 1664493"/>
              <a:gd name="connsiteX13" fmla="*/ 1199247 w 1875917"/>
              <a:gd name="connsiteY13" fmla="*/ 1207292 h 1664493"/>
              <a:gd name="connsiteX14" fmla="*/ 1304114 w 1875917"/>
              <a:gd name="connsiteY14" fmla="*/ 428625 h 1664493"/>
              <a:gd name="connsiteX15" fmla="*/ 1392078 w 1875917"/>
              <a:gd name="connsiteY15" fmla="*/ 226218 h 1664493"/>
              <a:gd name="connsiteX16" fmla="*/ 1496255 w 1875917"/>
              <a:gd name="connsiteY16" fmla="*/ 904875 h 1664493"/>
              <a:gd name="connsiteX17" fmla="*/ 1582264 w 1875917"/>
              <a:gd name="connsiteY17" fmla="*/ 1297781 h 1664493"/>
              <a:gd name="connsiteX18" fmla="*/ 1682074 w 1875917"/>
              <a:gd name="connsiteY18" fmla="*/ 1495424 h 1664493"/>
              <a:gd name="connsiteX19" fmla="*/ 1777739 w 1875917"/>
              <a:gd name="connsiteY19" fmla="*/ 1471612 h 1664493"/>
              <a:gd name="connsiteX20" fmla="*/ 1875917 w 1875917"/>
              <a:gd name="connsiteY20" fmla="*/ 1507330 h 1664493"/>
              <a:gd name="connsiteX0" fmla="*/ 0 w 1875917"/>
              <a:gd name="connsiteY0" fmla="*/ 1664493 h 1664493"/>
              <a:gd name="connsiteX1" fmla="*/ 92290 w 1875917"/>
              <a:gd name="connsiteY1" fmla="*/ 1581149 h 1664493"/>
              <a:gd name="connsiteX2" fmla="*/ 176557 w 1875917"/>
              <a:gd name="connsiteY2" fmla="*/ 1466849 h 1664493"/>
              <a:gd name="connsiteX3" fmla="*/ 268848 w 1875917"/>
              <a:gd name="connsiteY3" fmla="*/ 719136 h 1664493"/>
              <a:gd name="connsiteX4" fmla="*/ 365151 w 1875917"/>
              <a:gd name="connsiteY4" fmla="*/ 0 h 1664493"/>
              <a:gd name="connsiteX5" fmla="*/ 463461 w 1875917"/>
              <a:gd name="connsiteY5" fmla="*/ 552450 h 1664493"/>
              <a:gd name="connsiteX6" fmla="*/ 569797 w 1875917"/>
              <a:gd name="connsiteY6" fmla="*/ 1185861 h 1664493"/>
              <a:gd name="connsiteX7" fmla="*/ 650050 w 1875917"/>
              <a:gd name="connsiteY7" fmla="*/ 1419224 h 1664493"/>
              <a:gd name="connsiteX8" fmla="*/ 746354 w 1875917"/>
              <a:gd name="connsiteY8" fmla="*/ 1533524 h 1664493"/>
              <a:gd name="connsiteX9" fmla="*/ 839222 w 1875917"/>
              <a:gd name="connsiteY9" fmla="*/ 1490661 h 1664493"/>
              <a:gd name="connsiteX10" fmla="*/ 930217 w 1875917"/>
              <a:gd name="connsiteY10" fmla="*/ 1554955 h 1664493"/>
              <a:gd name="connsiteX11" fmla="*/ 1035761 w 1875917"/>
              <a:gd name="connsiteY11" fmla="*/ 1543050 h 1664493"/>
              <a:gd name="connsiteX12" fmla="*/ 1113745 w 1875917"/>
              <a:gd name="connsiteY12" fmla="*/ 1433511 h 1664493"/>
              <a:gd name="connsiteX13" fmla="*/ 1199247 w 1875917"/>
              <a:gd name="connsiteY13" fmla="*/ 1207292 h 1664493"/>
              <a:gd name="connsiteX14" fmla="*/ 1304114 w 1875917"/>
              <a:gd name="connsiteY14" fmla="*/ 428625 h 1664493"/>
              <a:gd name="connsiteX15" fmla="*/ 1392078 w 1875917"/>
              <a:gd name="connsiteY15" fmla="*/ 226218 h 1664493"/>
              <a:gd name="connsiteX16" fmla="*/ 1496255 w 1875917"/>
              <a:gd name="connsiteY16" fmla="*/ 904875 h 1664493"/>
              <a:gd name="connsiteX17" fmla="*/ 1582264 w 1875917"/>
              <a:gd name="connsiteY17" fmla="*/ 1297781 h 1664493"/>
              <a:gd name="connsiteX18" fmla="*/ 1682074 w 1875917"/>
              <a:gd name="connsiteY18" fmla="*/ 1495424 h 1664493"/>
              <a:gd name="connsiteX19" fmla="*/ 1777739 w 1875917"/>
              <a:gd name="connsiteY19" fmla="*/ 1471612 h 1664493"/>
              <a:gd name="connsiteX20" fmla="*/ 1875917 w 1875917"/>
              <a:gd name="connsiteY20" fmla="*/ 1507330 h 1664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875917" h="1664493">
                <a:moveTo>
                  <a:pt x="0" y="1664493"/>
                </a:moveTo>
                <a:lnTo>
                  <a:pt x="92290" y="1581149"/>
                </a:lnTo>
                <a:lnTo>
                  <a:pt x="176557" y="1466849"/>
                </a:lnTo>
                <a:lnTo>
                  <a:pt x="268848" y="719136"/>
                </a:lnTo>
                <a:lnTo>
                  <a:pt x="365151" y="0"/>
                </a:lnTo>
                <a:lnTo>
                  <a:pt x="463461" y="552450"/>
                </a:lnTo>
                <a:lnTo>
                  <a:pt x="569797" y="1185861"/>
                </a:lnTo>
                <a:lnTo>
                  <a:pt x="650050" y="1419224"/>
                </a:lnTo>
                <a:cubicBezTo>
                  <a:pt x="680479" y="1461293"/>
                  <a:pt x="715494" y="1516855"/>
                  <a:pt x="746354" y="1533524"/>
                </a:cubicBezTo>
                <a:cubicBezTo>
                  <a:pt x="777214" y="1550193"/>
                  <a:pt x="790521" y="1525189"/>
                  <a:pt x="839222" y="1490661"/>
                </a:cubicBezTo>
                <a:cubicBezTo>
                  <a:pt x="883911" y="1527571"/>
                  <a:pt x="880741" y="1536698"/>
                  <a:pt x="930217" y="1554955"/>
                </a:cubicBezTo>
                <a:cubicBezTo>
                  <a:pt x="981699" y="1549399"/>
                  <a:pt x="969816" y="1566069"/>
                  <a:pt x="1035761" y="1543050"/>
                </a:cubicBezTo>
                <a:cubicBezTo>
                  <a:pt x="1073794" y="1468437"/>
                  <a:pt x="1082484" y="1475184"/>
                  <a:pt x="1113745" y="1433511"/>
                </a:cubicBezTo>
                <a:cubicBezTo>
                  <a:pt x="1140993" y="1377551"/>
                  <a:pt x="1135418" y="1379536"/>
                  <a:pt x="1199247" y="1207292"/>
                </a:cubicBezTo>
                <a:cubicBezTo>
                  <a:pt x="1230975" y="1039811"/>
                  <a:pt x="1287358" y="579437"/>
                  <a:pt x="1304114" y="428625"/>
                </a:cubicBezTo>
                <a:cubicBezTo>
                  <a:pt x="1348959" y="330200"/>
                  <a:pt x="1344004" y="342105"/>
                  <a:pt x="1392078" y="226218"/>
                </a:cubicBezTo>
                <a:cubicBezTo>
                  <a:pt x="1456202" y="605631"/>
                  <a:pt x="1464557" y="688181"/>
                  <a:pt x="1496255" y="904875"/>
                </a:cubicBezTo>
                <a:cubicBezTo>
                  <a:pt x="1527953" y="1083469"/>
                  <a:pt x="1551294" y="1199356"/>
                  <a:pt x="1582264" y="1297781"/>
                </a:cubicBezTo>
                <a:cubicBezTo>
                  <a:pt x="1613234" y="1396206"/>
                  <a:pt x="1629432" y="1418827"/>
                  <a:pt x="1682074" y="1495424"/>
                </a:cubicBezTo>
                <a:cubicBezTo>
                  <a:pt x="1724684" y="1495821"/>
                  <a:pt x="1731388" y="1488678"/>
                  <a:pt x="1777739" y="1471612"/>
                </a:cubicBezTo>
                <a:cubicBezTo>
                  <a:pt x="1824091" y="1497409"/>
                  <a:pt x="1869798" y="1507330"/>
                  <a:pt x="1875917" y="1507330"/>
                </a:cubicBezTo>
              </a:path>
            </a:pathLst>
          </a:cu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167640" y="6374061"/>
            <a:ext cx="5400517" cy="461665"/>
          </a:xfrm>
          <a:prstGeom prst="rect">
            <a:avLst/>
          </a:prstGeom>
          <a:noFill/>
        </p:spPr>
        <p:txBody>
          <a:bodyPr wrap="none" rtlCol="0">
            <a:spAutoFit/>
          </a:bodyPr>
          <a:lstStyle/>
          <a:p>
            <a:r>
              <a:rPr lang="en-US" sz="2400" b="1" dirty="0" smtClean="0">
                <a:solidFill>
                  <a:srgbClr val="FFFF00"/>
                </a:solidFill>
              </a:rPr>
              <a:t>What would result if there were no lynx?</a:t>
            </a:r>
            <a:endParaRPr lang="en-US" sz="2400" b="1" dirty="0">
              <a:solidFill>
                <a:srgbClr val="FFFF00"/>
              </a:solidFill>
            </a:endParaRPr>
          </a:p>
        </p:txBody>
      </p:sp>
    </p:spTree>
    <p:extLst>
      <p:ext uri="{BB962C8B-B14F-4D97-AF65-F5344CB8AC3E}">
        <p14:creationId xmlns:p14="http://schemas.microsoft.com/office/powerpoint/2010/main" val="1843035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3000"/>
                                        <p:tgtEl>
                                          <p:spTgt spid="7"/>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3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type="body" idx="1"/>
          </p:nvPr>
        </p:nvSpPr>
        <p:spPr>
          <a:xfrm>
            <a:off x="457200" y="1600200"/>
            <a:ext cx="8229600" cy="5029200"/>
          </a:xfrm>
          <a:solidFill>
            <a:schemeClr val="bg1"/>
          </a:solidFill>
        </p:spPr>
        <p:txBody>
          <a:bodyPr>
            <a:normAutofit/>
          </a:bodyPr>
          <a:lstStyle/>
          <a:p>
            <a:r>
              <a:rPr lang="en-US" sz="2400" dirty="0">
                <a:solidFill>
                  <a:schemeClr val="accent4">
                    <a:lumMod val="50000"/>
                  </a:schemeClr>
                </a:solidFill>
              </a:rPr>
              <a:t>Species that are involved in predator-prey or parasite-host relationships often develop adaptations in response to one another.</a:t>
            </a:r>
          </a:p>
          <a:p>
            <a:pPr eaLnBrk="1" hangingPunct="1"/>
            <a:r>
              <a:rPr lang="en-US" sz="2400" dirty="0" smtClean="0">
                <a:solidFill>
                  <a:schemeClr val="accent4">
                    <a:lumMod val="50000"/>
                  </a:schemeClr>
                </a:solidFill>
              </a:rPr>
              <a:t>The lynx-hare relationship not only shows how predators and prey control each other’s population. </a:t>
            </a:r>
          </a:p>
          <a:p>
            <a:pPr eaLnBrk="1" hangingPunct="1"/>
            <a:r>
              <a:rPr lang="en-US" sz="2400" dirty="0" smtClean="0">
                <a:solidFill>
                  <a:schemeClr val="accent4">
                    <a:lumMod val="50000"/>
                  </a:schemeClr>
                </a:solidFill>
              </a:rPr>
              <a:t>It also reveals that these two species have adapted together, over many generations.</a:t>
            </a:r>
          </a:p>
          <a:p>
            <a:pPr eaLnBrk="1" hangingPunct="1"/>
            <a:r>
              <a:rPr lang="en-US" sz="2400" dirty="0" smtClean="0">
                <a:solidFill>
                  <a:schemeClr val="accent4">
                    <a:lumMod val="50000"/>
                  </a:schemeClr>
                </a:solidFill>
              </a:rPr>
              <a:t>This is a fundamental principle in evolution.</a:t>
            </a:r>
          </a:p>
          <a:p>
            <a:pPr eaLnBrk="1" hangingPunct="1"/>
            <a:r>
              <a:rPr lang="en-US" sz="2400" dirty="0" smtClean="0">
                <a:solidFill>
                  <a:schemeClr val="accent4">
                    <a:lumMod val="50000"/>
                  </a:schemeClr>
                </a:solidFill>
              </a:rPr>
              <a:t>Hares are a certain color at different times in the year to achieve maximum fitness, or ability to survive and reproduce (a driving force concept in evolution). </a:t>
            </a:r>
          </a:p>
          <a:p>
            <a:pPr eaLnBrk="1" hangingPunct="1"/>
            <a:r>
              <a:rPr lang="en-US" sz="2400" dirty="0" smtClean="0">
                <a:solidFill>
                  <a:schemeClr val="accent4">
                    <a:lumMod val="50000"/>
                  </a:schemeClr>
                </a:solidFill>
              </a:rPr>
              <a:t>Lynx have features that do the same.</a:t>
            </a:r>
          </a:p>
        </p:txBody>
      </p:sp>
      <p:pic>
        <p:nvPicPr>
          <p:cNvPr id="111632" name="Picture 16" descr="mr28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371600"/>
            <a:ext cx="5715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Rectangle 4"/>
          <p:cNvSpPr>
            <a:spLocks noGrp="1" noChangeArrowheads="1"/>
          </p:cNvSpPr>
          <p:nvPr>
            <p:ph type="title"/>
          </p:nvPr>
        </p:nvSpPr>
        <p:spPr>
          <a:noFill/>
        </p:spPr>
        <p:txBody>
          <a:bodyPr>
            <a:normAutofit fontScale="90000"/>
          </a:bodyPr>
          <a:lstStyle/>
          <a:p>
            <a:pPr eaLnBrk="1" hangingPunct="1"/>
            <a:r>
              <a:rPr lang="en-US" dirty="0" smtClean="0">
                <a:solidFill>
                  <a:schemeClr val="accent4">
                    <a:lumMod val="50000"/>
                  </a:schemeClr>
                </a:solidFill>
              </a:rPr>
              <a:t>Predator-Prey Interactions, </a:t>
            </a:r>
            <a:r>
              <a:rPr lang="en-US" b="0" i="1" dirty="0" smtClean="0">
                <a:solidFill>
                  <a:schemeClr val="accent4">
                    <a:lumMod val="50000"/>
                  </a:schemeClr>
                </a:solidFill>
              </a:rPr>
              <a:t>continued</a:t>
            </a:r>
          </a:p>
        </p:txBody>
      </p:sp>
      <p:pic>
        <p:nvPicPr>
          <p:cNvPr id="111622" name="Picture 6" descr="Lynx Running Through Snow Pho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333750" cy="362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24" name="Picture 8" descr="Photo: An arctic hare rests in the sno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0"/>
            <a:ext cx="3124200" cy="215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34" name="Picture 18" descr="WebshotsWallpaper17.jpg Snowshoe Hare in spring image by jhaskell2"/>
          <p:cNvPicPr>
            <a:picLocks noChangeAspect="1" noChangeArrowheads="1"/>
          </p:cNvPicPr>
          <p:nvPr/>
        </p:nvPicPr>
        <p:blipFill>
          <a:blip r:embed="rId5" cstate="print">
            <a:extLst>
              <a:ext uri="{28A0092B-C50C-407E-A947-70E740481C1C}">
                <a14:useLocalDpi xmlns:a14="http://schemas.microsoft.com/office/drawing/2010/main" val="0"/>
              </a:ext>
            </a:extLst>
          </a:blip>
          <a:srcRect r="27777"/>
          <a:stretch>
            <a:fillRect/>
          </a:stretch>
        </p:blipFill>
        <p:spPr bwMode="auto">
          <a:xfrm>
            <a:off x="6172200" y="1447800"/>
            <a:ext cx="29718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36" name="Picture 20" descr="Picture of Canadian Lynx Animal Picture"/>
          <p:cNvPicPr>
            <a:picLocks noChangeAspect="1" noChangeArrowheads="1"/>
          </p:cNvPicPr>
          <p:nvPr/>
        </p:nvPicPr>
        <p:blipFill rotWithShape="1">
          <a:blip r:embed="rId6">
            <a:extLst>
              <a:ext uri="{28A0092B-C50C-407E-A947-70E740481C1C}">
                <a14:useLocalDpi xmlns:a14="http://schemas.microsoft.com/office/drawing/2010/main" val="0"/>
              </a:ext>
            </a:extLst>
          </a:blip>
          <a:srcRect r="22009" b="12862"/>
          <a:stretch/>
        </p:blipFill>
        <p:spPr bwMode="auto">
          <a:xfrm>
            <a:off x="0" y="4276725"/>
            <a:ext cx="3476625" cy="258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26" name="Picture 10" descr="050608-148"/>
          <p:cNvPicPr>
            <a:picLocks noChangeAspect="1" noChangeArrowheads="1"/>
          </p:cNvPicPr>
          <p:nvPr/>
        </p:nvPicPr>
        <p:blipFill>
          <a:blip r:embed="rId7">
            <a:extLst>
              <a:ext uri="{28A0092B-C50C-407E-A947-70E740481C1C}">
                <a14:useLocalDpi xmlns:a14="http://schemas.microsoft.com/office/drawing/2010/main" val="0"/>
              </a:ext>
            </a:extLst>
          </a:blip>
          <a:srcRect l="28828" r="13513"/>
          <a:stretch>
            <a:fillRect/>
          </a:stretch>
        </p:blipFill>
        <p:spPr bwMode="auto">
          <a:xfrm>
            <a:off x="6400800" y="3705225"/>
            <a:ext cx="2743200" cy="317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77106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11632"/>
                                        </p:tgtEl>
                                        <p:attrNameLst>
                                          <p:attrName>style.visibility</p:attrName>
                                        </p:attrNameLst>
                                      </p:cBhvr>
                                      <p:to>
                                        <p:strVal val="visible"/>
                                      </p:to>
                                    </p:set>
                                    <p:animEffect transition="in" filter="dissolve">
                                      <p:cBhvr>
                                        <p:cTn id="7" dur="500"/>
                                        <p:tgtEl>
                                          <p:spTgt spid="11163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11624"/>
                                        </p:tgtEl>
                                        <p:attrNameLst>
                                          <p:attrName>style.visibility</p:attrName>
                                        </p:attrNameLst>
                                      </p:cBhvr>
                                      <p:to>
                                        <p:strVal val="visible"/>
                                      </p:to>
                                    </p:set>
                                    <p:animEffect transition="in" filter="dissolve">
                                      <p:cBhvr>
                                        <p:cTn id="12" dur="500"/>
                                        <p:tgtEl>
                                          <p:spTgt spid="11162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111634"/>
                                        </p:tgtEl>
                                        <p:attrNameLst>
                                          <p:attrName>style.visibility</p:attrName>
                                        </p:attrNameLst>
                                      </p:cBhvr>
                                      <p:to>
                                        <p:strVal val="visible"/>
                                      </p:to>
                                    </p:set>
                                    <p:animEffect transition="in" filter="dissolve">
                                      <p:cBhvr>
                                        <p:cTn id="17" dur="500"/>
                                        <p:tgtEl>
                                          <p:spTgt spid="11163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111626"/>
                                        </p:tgtEl>
                                        <p:attrNameLst>
                                          <p:attrName>style.visibility</p:attrName>
                                        </p:attrNameLst>
                                      </p:cBhvr>
                                      <p:to>
                                        <p:strVal val="visible"/>
                                      </p:to>
                                    </p:set>
                                    <p:animEffect transition="in" filter="dissolve">
                                      <p:cBhvr>
                                        <p:cTn id="22" dur="500"/>
                                        <p:tgtEl>
                                          <p:spTgt spid="111626"/>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11622"/>
                                        </p:tgtEl>
                                        <p:attrNameLst>
                                          <p:attrName>style.visibility</p:attrName>
                                        </p:attrNameLst>
                                      </p:cBhvr>
                                      <p:to>
                                        <p:strVal val="visible"/>
                                      </p:to>
                                    </p:set>
                                    <p:animEffect transition="in" filter="dissolve">
                                      <p:cBhvr>
                                        <p:cTn id="27" dur="500"/>
                                        <p:tgtEl>
                                          <p:spTgt spid="111622"/>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11636"/>
                                        </p:tgtEl>
                                        <p:attrNameLst>
                                          <p:attrName>style.visibility</p:attrName>
                                        </p:attrNameLst>
                                      </p:cBhvr>
                                      <p:to>
                                        <p:strVal val="visible"/>
                                      </p:to>
                                    </p:set>
                                    <p:animEffect transition="in" filter="dissolve">
                                      <p:cBhvr>
                                        <p:cTn id="32" dur="500"/>
                                        <p:tgtEl>
                                          <p:spTgt spid="1116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ormAutofit fontScale="90000"/>
          </a:bodyPr>
          <a:lstStyle/>
          <a:p>
            <a:pPr eaLnBrk="1" hangingPunct="1"/>
            <a:r>
              <a:rPr lang="en-US" smtClean="0"/>
              <a:t>Predator-Prey Interactions, </a:t>
            </a:r>
            <a:r>
              <a:rPr lang="en-US" b="0" i="1" smtClean="0"/>
              <a:t>Herbivory</a:t>
            </a:r>
          </a:p>
        </p:txBody>
      </p:sp>
      <p:sp>
        <p:nvSpPr>
          <p:cNvPr id="100355" name="Rectangle 3"/>
          <p:cNvSpPr>
            <a:spLocks noGrp="1" noChangeArrowheads="1"/>
          </p:cNvSpPr>
          <p:nvPr>
            <p:ph type="body" idx="1"/>
          </p:nvPr>
        </p:nvSpPr>
        <p:spPr>
          <a:xfrm>
            <a:off x="228600" y="1600200"/>
            <a:ext cx="8686800" cy="4876800"/>
          </a:xfrm>
        </p:spPr>
        <p:txBody>
          <a:bodyPr>
            <a:normAutofit/>
          </a:bodyPr>
          <a:lstStyle/>
          <a:p>
            <a:pPr eaLnBrk="1" hangingPunct="1">
              <a:lnSpc>
                <a:spcPct val="90000"/>
              </a:lnSpc>
              <a:spcBef>
                <a:spcPct val="0"/>
              </a:spcBef>
            </a:pPr>
            <a:r>
              <a:rPr lang="en-US" sz="2800" dirty="0" smtClean="0">
                <a:solidFill>
                  <a:schemeClr val="accent4">
                    <a:lumMod val="50000"/>
                  </a:schemeClr>
                </a:solidFill>
              </a:rPr>
              <a:t>Herbivores are animals that eat (prey on) plants. </a:t>
            </a:r>
          </a:p>
          <a:p>
            <a:pPr eaLnBrk="1" hangingPunct="1">
              <a:lnSpc>
                <a:spcPct val="90000"/>
              </a:lnSpc>
              <a:spcBef>
                <a:spcPct val="0"/>
              </a:spcBef>
            </a:pPr>
            <a:endParaRPr lang="en-US" sz="2800" dirty="0" smtClean="0">
              <a:solidFill>
                <a:schemeClr val="accent4">
                  <a:lumMod val="50000"/>
                </a:schemeClr>
              </a:solidFill>
            </a:endParaRPr>
          </a:p>
          <a:p>
            <a:pPr eaLnBrk="1" hangingPunct="1">
              <a:lnSpc>
                <a:spcPct val="90000"/>
              </a:lnSpc>
              <a:spcBef>
                <a:spcPct val="0"/>
              </a:spcBef>
            </a:pPr>
            <a:r>
              <a:rPr lang="en-US" sz="2800" dirty="0" smtClean="0">
                <a:solidFill>
                  <a:schemeClr val="accent4">
                    <a:lumMod val="50000"/>
                  </a:schemeClr>
                </a:solidFill>
              </a:rPr>
              <a:t>Unlike predators, herbivores do not often kill/eat all the plants. But plants do try to defend themselves anyway. </a:t>
            </a:r>
          </a:p>
          <a:p>
            <a:pPr eaLnBrk="1" hangingPunct="1">
              <a:lnSpc>
                <a:spcPct val="90000"/>
              </a:lnSpc>
              <a:spcBef>
                <a:spcPct val="0"/>
              </a:spcBef>
            </a:pPr>
            <a:endParaRPr lang="en-US" sz="2800" dirty="0" smtClean="0">
              <a:solidFill>
                <a:schemeClr val="accent4">
                  <a:lumMod val="50000"/>
                </a:schemeClr>
              </a:solidFill>
            </a:endParaRPr>
          </a:p>
          <a:p>
            <a:pPr eaLnBrk="1" hangingPunct="1">
              <a:lnSpc>
                <a:spcPct val="90000"/>
              </a:lnSpc>
              <a:spcBef>
                <a:spcPct val="0"/>
              </a:spcBef>
            </a:pPr>
            <a:r>
              <a:rPr lang="en-US" sz="2800" dirty="0" smtClean="0">
                <a:solidFill>
                  <a:schemeClr val="accent4">
                    <a:lumMod val="50000"/>
                  </a:schemeClr>
                </a:solidFill>
              </a:rPr>
              <a:t>Plants defend themselves from herbivores with thorns and spines or with bad tasting chemical compounds. These chemical compounds may even cause sickness or death.</a:t>
            </a:r>
          </a:p>
          <a:p>
            <a:pPr eaLnBrk="1" hangingPunct="1">
              <a:lnSpc>
                <a:spcPct val="90000"/>
              </a:lnSpc>
              <a:spcBef>
                <a:spcPct val="0"/>
              </a:spcBef>
            </a:pPr>
            <a:endParaRPr lang="en-US" sz="2800" dirty="0" smtClean="0">
              <a:solidFill>
                <a:schemeClr val="accent4">
                  <a:lumMod val="50000"/>
                </a:schemeClr>
              </a:solidFill>
            </a:endParaRPr>
          </a:p>
          <a:p>
            <a:pPr eaLnBrk="1" hangingPunct="1">
              <a:lnSpc>
                <a:spcPct val="90000"/>
              </a:lnSpc>
              <a:spcBef>
                <a:spcPct val="0"/>
              </a:spcBef>
            </a:pPr>
            <a:r>
              <a:rPr lang="en-US" sz="2800" dirty="0" smtClean="0">
                <a:solidFill>
                  <a:schemeClr val="accent4">
                    <a:lumMod val="50000"/>
                  </a:schemeClr>
                </a:solidFill>
              </a:rPr>
              <a:t>And as adaptations allow for survival, some herbivores have evolved ways to overcome plant defenses. </a:t>
            </a:r>
          </a:p>
          <a:p>
            <a:pPr eaLnBrk="1" hangingPunct="1">
              <a:lnSpc>
                <a:spcPct val="90000"/>
              </a:lnSpc>
              <a:spcBef>
                <a:spcPct val="0"/>
              </a:spcBef>
            </a:pPr>
            <a:endParaRPr lang="en-US" sz="2800" dirty="0" smtClean="0">
              <a:solidFill>
                <a:schemeClr val="accent4">
                  <a:lumMod val="50000"/>
                </a:schemeClr>
              </a:solidFill>
            </a:endParaRPr>
          </a:p>
        </p:txBody>
      </p:sp>
    </p:spTree>
    <p:extLst>
      <p:ext uri="{BB962C8B-B14F-4D97-AF65-F5344CB8AC3E}">
        <p14:creationId xmlns:p14="http://schemas.microsoft.com/office/powerpoint/2010/main" val="4977444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035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035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00355">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0035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648</TotalTime>
  <Words>1241</Words>
  <Application>Microsoft Office PowerPoint</Application>
  <PresentationFormat>On-screen Show (4:3)</PresentationFormat>
  <Paragraphs>129</Paragraphs>
  <Slides>22</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22</vt:i4>
      </vt:variant>
    </vt:vector>
  </HeadingPairs>
  <TitlesOfParts>
    <vt:vector size="28" baseType="lpstr">
      <vt:lpstr>Arial</vt:lpstr>
      <vt:lpstr>Calibri</vt:lpstr>
      <vt:lpstr>Times New Roman</vt:lpstr>
      <vt:lpstr>UtopiaStd-Regular</vt:lpstr>
      <vt:lpstr>1_Office Theme</vt:lpstr>
      <vt:lpstr>2_Office Theme</vt:lpstr>
      <vt:lpstr>Population Quick Recap</vt:lpstr>
      <vt:lpstr>Part 3</vt:lpstr>
      <vt:lpstr>Objectives Part 3</vt:lpstr>
      <vt:lpstr>Vocabulary</vt:lpstr>
      <vt:lpstr>To aid with notes today</vt:lpstr>
      <vt:lpstr>Predator-Prey Interactions</vt:lpstr>
      <vt:lpstr>Predator-prey Relationships &amp; Population Control</vt:lpstr>
      <vt:lpstr>Predator-Prey Interactions, continued</vt:lpstr>
      <vt:lpstr>Predator-Prey Interactions, Herbivory</vt:lpstr>
      <vt:lpstr>Natural Defenses by Plants</vt:lpstr>
      <vt:lpstr>Poisonous Plants Native to Arizona</vt:lpstr>
      <vt:lpstr>PowerPoint Presentation</vt:lpstr>
      <vt:lpstr>PowerPoint Presentation</vt:lpstr>
      <vt:lpstr>Other Interactions… Symbiosis</vt:lpstr>
      <vt:lpstr>Non-harmful Interactions</vt:lpstr>
      <vt:lpstr>Examples of Mutualism</vt:lpstr>
      <vt:lpstr>Commensalism</vt:lpstr>
      <vt:lpstr>Parasite – Host Relationship</vt:lpstr>
      <vt:lpstr>Predator-Prey Interactions,       Parasite-host</vt:lpstr>
      <vt:lpstr>Organism 1 is the common prey for coyotes in the Sonoran Desert. If predator population is dependent on prey available, which graph do you think represents the population graph for coyotes during the same time frame?</vt:lpstr>
      <vt:lpstr>PowerPoint Presentation</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 3</dc:title>
  <dc:creator>Windows User</dc:creator>
  <cp:lastModifiedBy>Chiang, Kwok him</cp:lastModifiedBy>
  <cp:revision>12</cp:revision>
  <cp:lastPrinted>2019-04-04T14:11:37Z</cp:lastPrinted>
  <dcterms:created xsi:type="dcterms:W3CDTF">2014-02-24T21:02:55Z</dcterms:created>
  <dcterms:modified xsi:type="dcterms:W3CDTF">2019-04-04T14:11:50Z</dcterms:modified>
</cp:coreProperties>
</file>